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0375" cy="0"/>
          </a:xfrm>
          <a:custGeom>
            <a:avLst/>
            <a:gdLst/>
            <a:ahLst/>
            <a:cxnLst/>
            <a:rect l="l" t="t" r="r" b="b"/>
            <a:pathLst>
              <a:path w="3000375" h="0">
                <a:moveTo>
                  <a:pt x="0" y="0"/>
                </a:moveTo>
                <a:lnTo>
                  <a:pt x="300005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799992" y="1278191"/>
            <a:ext cx="6142868" cy="15319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079" y="406603"/>
            <a:ext cx="62906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0232" y="5050529"/>
            <a:ext cx="1745614" cy="10655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191770">
              <a:lnSpc>
                <a:spcPct val="1083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6079" y="406603"/>
            <a:ext cx="613918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5"/>
              <a:t>DER114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Derofe</a:t>
            </a:r>
            <a:r>
              <a:rPr dirty="0" spc="-270"/>
              <a:t> </a:t>
            </a:r>
            <a:r>
              <a:rPr dirty="0" spc="-40"/>
              <a:t>Connoisseur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640702" y="6413797"/>
            <a:ext cx="2077720" cy="7226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Engrave (upper barrel):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Colour: Mirror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finish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0880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337699" y="5719671"/>
            <a:ext cx="37211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Black</a:t>
            </a:r>
            <a:r>
              <a:rPr dirty="0" sz="800" spc="-3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652013" y="5505259"/>
            <a:ext cx="2653028" cy="4778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659751" y="6480176"/>
            <a:ext cx="1987127" cy="169634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021512" y="39878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4" h="850264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21512" y="39878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4" h="850264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 rot="21060000">
            <a:off x="5267704" y="4187051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060000">
            <a:off x="5287759" y="4335331"/>
            <a:ext cx="31747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laser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120000">
            <a:off x="5193000" y="4479259"/>
            <a:ext cx="60844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engrav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dirty="0" baseline="2777" sz="1500" spc="15">
                <a:solidFill>
                  <a:srgbClr val="FFFFFF"/>
                </a:solidFill>
                <a:latin typeface="Century Gothic"/>
                <a:cs typeface="Century Gothic"/>
              </a:rPr>
              <a:t>*</a:t>
            </a:r>
            <a:endParaRPr baseline="2777" sz="15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039892" y="3982926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4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39892" y="3982926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4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060000">
            <a:off x="6264277" y="4113771"/>
            <a:ext cx="32735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Swiss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6248270" y="4262030"/>
            <a:ext cx="40623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5">
                <a:solidFill>
                  <a:srgbClr val="FFFFFF"/>
                </a:solidFill>
                <a:latin typeface="Century Gothic"/>
                <a:cs typeface="Century Gothic"/>
              </a:rPr>
              <a:t>made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060000">
            <a:off x="6362110" y="4558552"/>
            <a:ext cx="27249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6171551" y="4413127"/>
            <a:ext cx="57067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052141" y="7301500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52141" y="7301500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 rot="21060000">
            <a:off x="6290518" y="7490605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060000">
            <a:off x="6263365" y="7638875"/>
            <a:ext cx="411649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r>
              <a:rPr dirty="0" sz="10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year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060000">
            <a:off x="6206530" y="7787130"/>
            <a:ext cx="57252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warranty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0232" y="2914345"/>
            <a:ext cx="4319905" cy="1727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6350">
              <a:lnSpc>
                <a:spcPct val="1083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The Connoisseur </a:t>
            </a:r>
            <a:r>
              <a:rPr dirty="0" sz="1000" spc="-5">
                <a:latin typeface="Century Gothic"/>
                <a:cs typeface="Century Gothic"/>
              </a:rPr>
              <a:t>Black Ballpoint </a:t>
            </a:r>
            <a:r>
              <a:rPr dirty="0" sz="1000">
                <a:latin typeface="Century Gothic"/>
                <a:cs typeface="Century Gothic"/>
              </a:rPr>
              <a:t>Pen,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chrome trim, </a:t>
            </a:r>
            <a:r>
              <a:rPr dirty="0" sz="1000" spc="-5">
                <a:latin typeface="Century Gothic"/>
                <a:cs typeface="Century Gothic"/>
              </a:rPr>
              <a:t>is presented by  Derofe </a:t>
            </a:r>
            <a:r>
              <a:rPr dirty="0" sz="1000">
                <a:latin typeface="Century Gothic"/>
                <a:cs typeface="Century Gothic"/>
              </a:rPr>
              <a:t>Fine Writing </a:t>
            </a:r>
            <a:r>
              <a:rPr dirty="0" sz="1000" spc="-5">
                <a:latin typeface="Century Gothic"/>
                <a:cs typeface="Century Gothic"/>
              </a:rPr>
              <a:t>Instruments in an </a:t>
            </a:r>
            <a:r>
              <a:rPr dirty="0" sz="1000">
                <a:latin typeface="Century Gothic"/>
                <a:cs typeface="Century Gothic"/>
              </a:rPr>
              <a:t>elegant giftbox. The twist </a:t>
            </a:r>
            <a:r>
              <a:rPr dirty="0" sz="1000" spc="-5">
                <a:latin typeface="Century Gothic"/>
                <a:cs typeface="Century Gothic"/>
              </a:rPr>
              <a:t>action, 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black ballpoint </a:t>
            </a:r>
            <a:r>
              <a:rPr dirty="0" sz="1000">
                <a:latin typeface="Century Gothic"/>
                <a:cs typeface="Century Gothic"/>
              </a:rPr>
              <a:t>has </a:t>
            </a:r>
            <a:r>
              <a:rPr dirty="0" sz="1000" spc="-5">
                <a:latin typeface="Century Gothic"/>
                <a:cs typeface="Century Gothic"/>
              </a:rPr>
              <a:t>print/engrave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included.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Available </a:t>
            </a:r>
            <a:r>
              <a:rPr dirty="0" sz="1000" spc="-5">
                <a:latin typeface="Century Gothic"/>
                <a:cs typeface="Century Gothic"/>
              </a:rPr>
              <a:t>pad printed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laser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with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promotional  logo </a:t>
            </a:r>
            <a:r>
              <a:rPr dirty="0" sz="1000">
                <a:latin typeface="Century Gothic"/>
                <a:cs typeface="Century Gothic"/>
              </a:rPr>
              <a:t>to the upper </a:t>
            </a:r>
            <a:r>
              <a:rPr dirty="0" sz="1000" spc="-5">
                <a:latin typeface="Century Gothic"/>
                <a:cs typeface="Century Gothic"/>
              </a:rPr>
              <a:t>barrel </a:t>
            </a:r>
            <a:r>
              <a:rPr dirty="0" sz="1000">
                <a:latin typeface="Century Gothic"/>
                <a:cs typeface="Century Gothic"/>
              </a:rPr>
              <a:t>or choose to </a:t>
            </a:r>
            <a:r>
              <a:rPr dirty="0" sz="1000" spc="-5">
                <a:latin typeface="Century Gothic"/>
                <a:cs typeface="Century Gothic"/>
              </a:rPr>
              <a:t>personalise with </a:t>
            </a:r>
            <a:r>
              <a:rPr dirty="0" sz="1000">
                <a:latin typeface="Century Gothic"/>
                <a:cs typeface="Century Gothic"/>
              </a:rPr>
              <a:t>the recipient's  name.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000" spc="-5">
                <a:latin typeface="Century Gothic"/>
                <a:cs typeface="Century Gothic"/>
              </a:rPr>
              <a:t>Derofe </a:t>
            </a:r>
            <a:r>
              <a:rPr dirty="0" sz="1000">
                <a:latin typeface="Century Gothic"/>
                <a:cs typeface="Century Gothic"/>
              </a:rPr>
              <a:t>metal refill, made </a:t>
            </a:r>
            <a:r>
              <a:rPr dirty="0" sz="1000" spc="-5">
                <a:latin typeface="Century Gothic"/>
                <a:cs typeface="Century Gothic"/>
              </a:rPr>
              <a:t>in Switzerland </a:t>
            </a:r>
            <a:r>
              <a:rPr dirty="0" sz="1000">
                <a:latin typeface="Century Gothic"/>
                <a:cs typeface="Century Gothic"/>
              </a:rPr>
              <a:t>- </a:t>
            </a:r>
            <a:r>
              <a:rPr dirty="0" sz="1000" spc="-5">
                <a:latin typeface="Century Gothic"/>
                <a:cs typeface="Century Gothic"/>
              </a:rPr>
              <a:t>1.0mm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9,300m.</a:t>
            </a:r>
            <a:endParaRPr sz="1000">
              <a:latin typeface="Century Gothic"/>
              <a:cs typeface="Century Gothic"/>
            </a:endParaRPr>
          </a:p>
          <a:p>
            <a:pPr marL="12700" marR="14604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*Pricing </a:t>
            </a:r>
            <a:r>
              <a:rPr dirty="0" sz="1000" spc="-5">
                <a:latin typeface="Century Gothic"/>
                <a:cs typeface="Century Gothic"/>
              </a:rPr>
              <a:t>includes </a:t>
            </a:r>
            <a:r>
              <a:rPr dirty="0" sz="1000">
                <a:latin typeface="Century Gothic"/>
                <a:cs typeface="Century Gothic"/>
              </a:rPr>
              <a:t>a 1 </a:t>
            </a:r>
            <a:r>
              <a:rPr dirty="0" sz="1000" spc="-5">
                <a:latin typeface="Century Gothic"/>
                <a:cs typeface="Century Gothic"/>
              </a:rPr>
              <a:t>position laser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on the upper </a:t>
            </a:r>
            <a:r>
              <a:rPr dirty="0" sz="1000" spc="-5">
                <a:latin typeface="Century Gothic"/>
                <a:cs typeface="Century Gothic"/>
              </a:rPr>
              <a:t>barrel.  Setup and </a:t>
            </a:r>
            <a:r>
              <a:rPr dirty="0" sz="1000">
                <a:latin typeface="Century Gothic"/>
                <a:cs typeface="Century Gothic"/>
              </a:rPr>
              <a:t>freight charges</a:t>
            </a:r>
            <a:r>
              <a:rPr dirty="0" sz="1000" spc="-5">
                <a:latin typeface="Century Gothic"/>
                <a:cs typeface="Century Gothic"/>
              </a:rPr>
              <a:t> apply.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426059" y="2876784"/>
            <a:ext cx="1517650" cy="62865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039892" y="627443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039892" y="627443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 rot="21060000">
            <a:off x="6291784" y="6533222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 txBox="1"/>
          <p:nvPr/>
        </p:nvSpPr>
        <p:spPr>
          <a:xfrm rot="21060000">
            <a:off x="6226042" y="6681488"/>
            <a:ext cx="48882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gift</a:t>
            </a:r>
            <a:r>
              <a:rPr dirty="0" sz="10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box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66005" y="1429201"/>
            <a:ext cx="1294130" cy="156845"/>
          </a:xfrm>
          <a:custGeom>
            <a:avLst/>
            <a:gdLst/>
            <a:ahLst/>
            <a:cxnLst/>
            <a:rect l="l" t="t" r="r" b="b"/>
            <a:pathLst>
              <a:path w="1294130" h="156844">
                <a:moveTo>
                  <a:pt x="86144" y="0"/>
                </a:moveTo>
                <a:lnTo>
                  <a:pt x="0" y="0"/>
                </a:lnTo>
                <a:lnTo>
                  <a:pt x="0" y="156464"/>
                </a:lnTo>
                <a:lnTo>
                  <a:pt x="86144" y="156464"/>
                </a:lnTo>
                <a:lnTo>
                  <a:pt x="96559" y="156278"/>
                </a:lnTo>
                <a:lnTo>
                  <a:pt x="135432" y="149723"/>
                </a:lnTo>
                <a:lnTo>
                  <a:pt x="157614" y="134696"/>
                </a:lnTo>
                <a:lnTo>
                  <a:pt x="26200" y="134696"/>
                </a:lnTo>
                <a:lnTo>
                  <a:pt x="26200" y="21323"/>
                </a:lnTo>
                <a:lnTo>
                  <a:pt x="157142" y="21323"/>
                </a:lnTo>
                <a:lnTo>
                  <a:pt x="153384" y="17563"/>
                </a:lnTo>
                <a:lnTo>
                  <a:pt x="146240" y="12141"/>
                </a:lnTo>
                <a:lnTo>
                  <a:pt x="105917" y="722"/>
                </a:lnTo>
                <a:lnTo>
                  <a:pt x="96488" y="180"/>
                </a:lnTo>
                <a:lnTo>
                  <a:pt x="86144" y="0"/>
                </a:lnTo>
                <a:close/>
              </a:path>
              <a:path w="1294130" h="156844">
                <a:moveTo>
                  <a:pt x="157142" y="21323"/>
                </a:moveTo>
                <a:lnTo>
                  <a:pt x="82435" y="21323"/>
                </a:lnTo>
                <a:lnTo>
                  <a:pt x="99821" y="22140"/>
                </a:lnTo>
                <a:lnTo>
                  <a:pt x="114523" y="24593"/>
                </a:lnTo>
                <a:lnTo>
                  <a:pt x="147867" y="51679"/>
                </a:lnTo>
                <a:lnTo>
                  <a:pt x="151866" y="77266"/>
                </a:lnTo>
                <a:lnTo>
                  <a:pt x="150885" y="91568"/>
                </a:lnTo>
                <a:lnTo>
                  <a:pt x="126930" y="127205"/>
                </a:lnTo>
                <a:lnTo>
                  <a:pt x="82435" y="134696"/>
                </a:lnTo>
                <a:lnTo>
                  <a:pt x="157614" y="134696"/>
                </a:lnTo>
                <a:lnTo>
                  <a:pt x="176525" y="98085"/>
                </a:lnTo>
                <a:lnTo>
                  <a:pt x="178650" y="77266"/>
                </a:lnTo>
                <a:lnTo>
                  <a:pt x="178110" y="67184"/>
                </a:lnTo>
                <a:lnTo>
                  <a:pt x="165266" y="31175"/>
                </a:lnTo>
                <a:lnTo>
                  <a:pt x="159726" y="23907"/>
                </a:lnTo>
                <a:lnTo>
                  <a:pt x="157142" y="21323"/>
                </a:lnTo>
                <a:close/>
              </a:path>
              <a:path w="1294130" h="156844">
                <a:moveTo>
                  <a:pt x="395655" y="0"/>
                </a:moveTo>
                <a:lnTo>
                  <a:pt x="244970" y="0"/>
                </a:lnTo>
                <a:lnTo>
                  <a:pt x="244970" y="156464"/>
                </a:lnTo>
                <a:lnTo>
                  <a:pt x="396836" y="156464"/>
                </a:lnTo>
                <a:lnTo>
                  <a:pt x="396836" y="135001"/>
                </a:lnTo>
                <a:lnTo>
                  <a:pt x="271170" y="135001"/>
                </a:lnTo>
                <a:lnTo>
                  <a:pt x="271170" y="85267"/>
                </a:lnTo>
                <a:lnTo>
                  <a:pt x="347256" y="85267"/>
                </a:lnTo>
                <a:lnTo>
                  <a:pt x="347256" y="64541"/>
                </a:lnTo>
                <a:lnTo>
                  <a:pt x="271170" y="64541"/>
                </a:lnTo>
                <a:lnTo>
                  <a:pt x="271170" y="21018"/>
                </a:lnTo>
                <a:lnTo>
                  <a:pt x="395655" y="21018"/>
                </a:lnTo>
                <a:lnTo>
                  <a:pt x="395655" y="0"/>
                </a:lnTo>
                <a:close/>
              </a:path>
              <a:path w="1294130" h="156844">
                <a:moveTo>
                  <a:pt x="585114" y="0"/>
                </a:moveTo>
                <a:lnTo>
                  <a:pt x="459003" y="0"/>
                </a:lnTo>
                <a:lnTo>
                  <a:pt x="459003" y="156464"/>
                </a:lnTo>
                <a:lnTo>
                  <a:pt x="485203" y="156464"/>
                </a:lnTo>
                <a:lnTo>
                  <a:pt x="485203" y="95478"/>
                </a:lnTo>
                <a:lnTo>
                  <a:pt x="585114" y="95478"/>
                </a:lnTo>
                <a:lnTo>
                  <a:pt x="618274" y="75844"/>
                </a:lnTo>
                <a:lnTo>
                  <a:pt x="618274" y="75196"/>
                </a:lnTo>
                <a:lnTo>
                  <a:pt x="485203" y="75196"/>
                </a:lnTo>
                <a:lnTo>
                  <a:pt x="485203" y="20281"/>
                </a:lnTo>
                <a:lnTo>
                  <a:pt x="618274" y="20281"/>
                </a:lnTo>
                <a:lnTo>
                  <a:pt x="618274" y="19685"/>
                </a:lnTo>
                <a:lnTo>
                  <a:pt x="593308" y="449"/>
                </a:lnTo>
                <a:lnTo>
                  <a:pt x="585114" y="0"/>
                </a:lnTo>
                <a:close/>
              </a:path>
              <a:path w="1294130" h="156844">
                <a:moveTo>
                  <a:pt x="562178" y="95478"/>
                </a:moveTo>
                <a:lnTo>
                  <a:pt x="531241" y="95478"/>
                </a:lnTo>
                <a:lnTo>
                  <a:pt x="594893" y="156464"/>
                </a:lnTo>
                <a:lnTo>
                  <a:pt x="633666" y="156464"/>
                </a:lnTo>
                <a:lnTo>
                  <a:pt x="562178" y="95478"/>
                </a:lnTo>
                <a:close/>
              </a:path>
              <a:path w="1294130" h="156844">
                <a:moveTo>
                  <a:pt x="618274" y="20281"/>
                </a:moveTo>
                <a:lnTo>
                  <a:pt x="581317" y="20281"/>
                </a:lnTo>
                <a:lnTo>
                  <a:pt x="585736" y="21488"/>
                </a:lnTo>
                <a:lnTo>
                  <a:pt x="590575" y="26327"/>
                </a:lnTo>
                <a:lnTo>
                  <a:pt x="591781" y="30492"/>
                </a:lnTo>
                <a:lnTo>
                  <a:pt x="591781" y="65125"/>
                </a:lnTo>
                <a:lnTo>
                  <a:pt x="590600" y="69278"/>
                </a:lnTo>
                <a:lnTo>
                  <a:pt x="585863" y="74015"/>
                </a:lnTo>
                <a:lnTo>
                  <a:pt x="581418" y="75196"/>
                </a:lnTo>
                <a:lnTo>
                  <a:pt x="618274" y="75196"/>
                </a:lnTo>
                <a:lnTo>
                  <a:pt x="618274" y="20281"/>
                </a:lnTo>
                <a:close/>
              </a:path>
              <a:path w="1294130" h="156844">
                <a:moveTo>
                  <a:pt x="832904" y="0"/>
                </a:moveTo>
                <a:lnTo>
                  <a:pt x="724700" y="0"/>
                </a:lnTo>
                <a:lnTo>
                  <a:pt x="714832" y="490"/>
                </a:lnTo>
                <a:lnTo>
                  <a:pt x="687997" y="37007"/>
                </a:lnTo>
                <a:lnTo>
                  <a:pt x="687997" y="119456"/>
                </a:lnTo>
                <a:lnTo>
                  <a:pt x="706696" y="154501"/>
                </a:lnTo>
                <a:lnTo>
                  <a:pt x="724700" y="156464"/>
                </a:lnTo>
                <a:lnTo>
                  <a:pt x="832904" y="156464"/>
                </a:lnTo>
                <a:lnTo>
                  <a:pt x="867410" y="137588"/>
                </a:lnTo>
                <a:lnTo>
                  <a:pt x="867911" y="134708"/>
                </a:lnTo>
                <a:lnTo>
                  <a:pt x="714044" y="134708"/>
                </a:lnTo>
                <a:lnTo>
                  <a:pt x="714044" y="21323"/>
                </a:lnTo>
                <a:lnTo>
                  <a:pt x="867822" y="21323"/>
                </a:lnTo>
                <a:lnTo>
                  <a:pt x="867410" y="18965"/>
                </a:lnTo>
                <a:lnTo>
                  <a:pt x="865028" y="12513"/>
                </a:lnTo>
                <a:lnTo>
                  <a:pt x="861694" y="7772"/>
                </a:lnTo>
                <a:lnTo>
                  <a:pt x="857037" y="4371"/>
                </a:lnTo>
                <a:lnTo>
                  <a:pt x="850685" y="1943"/>
                </a:lnTo>
                <a:lnTo>
                  <a:pt x="842640" y="485"/>
                </a:lnTo>
                <a:lnTo>
                  <a:pt x="832904" y="0"/>
                </a:lnTo>
                <a:close/>
              </a:path>
              <a:path w="1294130" h="156844">
                <a:moveTo>
                  <a:pt x="867822" y="21323"/>
                </a:moveTo>
                <a:lnTo>
                  <a:pt x="843559" y="21323"/>
                </a:lnTo>
                <a:lnTo>
                  <a:pt x="843559" y="134708"/>
                </a:lnTo>
                <a:lnTo>
                  <a:pt x="867911" y="134708"/>
                </a:lnTo>
                <a:lnTo>
                  <a:pt x="868838" y="129390"/>
                </a:lnTo>
                <a:lnTo>
                  <a:pt x="869314" y="119456"/>
                </a:lnTo>
                <a:lnTo>
                  <a:pt x="869314" y="37007"/>
                </a:lnTo>
                <a:lnTo>
                  <a:pt x="868838" y="27130"/>
                </a:lnTo>
                <a:lnTo>
                  <a:pt x="867822" y="21323"/>
                </a:lnTo>
                <a:close/>
              </a:path>
              <a:path w="1294130" h="156844">
                <a:moveTo>
                  <a:pt x="1097572" y="0"/>
                </a:moveTo>
                <a:lnTo>
                  <a:pt x="948651" y="0"/>
                </a:lnTo>
                <a:lnTo>
                  <a:pt x="948651" y="156464"/>
                </a:lnTo>
                <a:lnTo>
                  <a:pt x="974852" y="156464"/>
                </a:lnTo>
                <a:lnTo>
                  <a:pt x="974852" y="93408"/>
                </a:lnTo>
                <a:lnTo>
                  <a:pt x="1044867" y="93408"/>
                </a:lnTo>
                <a:lnTo>
                  <a:pt x="1044867" y="72529"/>
                </a:lnTo>
                <a:lnTo>
                  <a:pt x="974852" y="72529"/>
                </a:lnTo>
                <a:lnTo>
                  <a:pt x="974852" y="21323"/>
                </a:lnTo>
                <a:lnTo>
                  <a:pt x="1097572" y="21323"/>
                </a:lnTo>
                <a:lnTo>
                  <a:pt x="1097572" y="0"/>
                </a:lnTo>
                <a:close/>
              </a:path>
              <a:path w="1294130" h="156844">
                <a:moveTo>
                  <a:pt x="1292504" y="0"/>
                </a:moveTo>
                <a:lnTo>
                  <a:pt x="1141818" y="0"/>
                </a:lnTo>
                <a:lnTo>
                  <a:pt x="1141818" y="156464"/>
                </a:lnTo>
                <a:lnTo>
                  <a:pt x="1293698" y="156464"/>
                </a:lnTo>
                <a:lnTo>
                  <a:pt x="1293698" y="135001"/>
                </a:lnTo>
                <a:lnTo>
                  <a:pt x="1168019" y="135001"/>
                </a:lnTo>
                <a:lnTo>
                  <a:pt x="1168019" y="85267"/>
                </a:lnTo>
                <a:lnTo>
                  <a:pt x="1244104" y="85267"/>
                </a:lnTo>
                <a:lnTo>
                  <a:pt x="1244104" y="64541"/>
                </a:lnTo>
                <a:lnTo>
                  <a:pt x="1168019" y="64541"/>
                </a:lnTo>
                <a:lnTo>
                  <a:pt x="1168019" y="21018"/>
                </a:lnTo>
                <a:lnTo>
                  <a:pt x="1292504" y="21018"/>
                </a:lnTo>
                <a:lnTo>
                  <a:pt x="12925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70880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2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71600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2019-10-22T05:48:03Z</dcterms:created>
  <dcterms:modified xsi:type="dcterms:W3CDTF">2019-10-22T05:48:03Z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