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0375" cy="0"/>
          </a:xfrm>
          <a:custGeom>
            <a:avLst/>
            <a:gdLst/>
            <a:ahLst/>
            <a:cxnLst/>
            <a:rect l="l" t="t" r="r" b="b"/>
            <a:pathLst>
              <a:path w="3000375" h="0">
                <a:moveTo>
                  <a:pt x="0" y="0"/>
                </a:moveTo>
                <a:lnTo>
                  <a:pt x="300005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3646373" y="5502998"/>
            <a:ext cx="2648991" cy="41898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743428" y="1288605"/>
            <a:ext cx="6199432" cy="150879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079" y="406603"/>
            <a:ext cx="629069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3437" y="5051392"/>
            <a:ext cx="1640839" cy="10655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86995">
              <a:lnSpc>
                <a:spcPct val="1083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5"/>
              </a:spcBef>
            </a:pPr>
            <a:r>
              <a:rPr dirty="0" sz="1000" spc="-5">
                <a:latin typeface="Century Gothic"/>
                <a:cs typeface="Century Gothic"/>
              </a:rPr>
              <a:t>34.5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29.5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38cm 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4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19.7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36079" y="406603"/>
            <a:ext cx="600773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5"/>
              <a:t>DER102 </a:t>
            </a:r>
            <a:r>
              <a:rPr dirty="0" spc="-35"/>
              <a:t>Metal </a:t>
            </a:r>
            <a:r>
              <a:rPr dirty="0" spc="-30"/>
              <a:t>Pen </a:t>
            </a:r>
            <a:r>
              <a:rPr dirty="0" spc="-40"/>
              <a:t>Ballpoint Derofe Stripe</a:t>
            </a:r>
            <a:r>
              <a:rPr dirty="0" spc="-295"/>
              <a:t> </a:t>
            </a:r>
            <a:r>
              <a:rPr dirty="0" spc="-45"/>
              <a:t>Silver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635304" y="6408502"/>
            <a:ext cx="2077720" cy="7226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 spc="-5">
                <a:latin typeface="Century Gothic"/>
                <a:cs typeface="Century Gothic"/>
              </a:rPr>
              <a:t>Engrave (upper barrel): 40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entury Gothic"/>
                <a:cs typeface="Century Gothic"/>
              </a:rPr>
              <a:t>Engrave </a:t>
            </a:r>
            <a:r>
              <a:rPr dirty="0" sz="1000">
                <a:latin typeface="Century Gothic"/>
                <a:cs typeface="Century Gothic"/>
              </a:rPr>
              <a:t>Colour: Mirror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finish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70880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337699" y="5720722"/>
            <a:ext cx="37782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Silver</a:t>
            </a:r>
            <a:r>
              <a:rPr dirty="0" sz="800" spc="-3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660115" y="6546818"/>
            <a:ext cx="1953115" cy="16721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33437" y="2918193"/>
            <a:ext cx="4133850" cy="18929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79705">
              <a:lnSpc>
                <a:spcPct val="1083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Derofe </a:t>
            </a:r>
            <a:r>
              <a:rPr dirty="0" sz="1000">
                <a:latin typeface="Century Gothic"/>
                <a:cs typeface="Century Gothic"/>
              </a:rPr>
              <a:t>Fine Writing </a:t>
            </a:r>
            <a:r>
              <a:rPr dirty="0" sz="1000" spc="-5">
                <a:latin typeface="Century Gothic"/>
                <a:cs typeface="Century Gothic"/>
              </a:rPr>
              <a:t>Instruments presents </a:t>
            </a: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Stripe Silver Ballpoint  </a:t>
            </a:r>
            <a:r>
              <a:rPr dirty="0" sz="1000">
                <a:latin typeface="Century Gothic"/>
                <a:cs typeface="Century Gothic"/>
              </a:rPr>
              <a:t>Pen </a:t>
            </a:r>
            <a:r>
              <a:rPr dirty="0" sz="1000" spc="-5">
                <a:latin typeface="Century Gothic"/>
                <a:cs typeface="Century Gothic"/>
              </a:rPr>
              <a:t>in an </a:t>
            </a:r>
            <a:r>
              <a:rPr dirty="0" sz="1000">
                <a:latin typeface="Century Gothic"/>
                <a:cs typeface="Century Gothic"/>
              </a:rPr>
              <a:t>elegant </a:t>
            </a:r>
            <a:r>
              <a:rPr dirty="0" sz="1000" spc="-5">
                <a:latin typeface="Century Gothic"/>
                <a:cs typeface="Century Gothic"/>
              </a:rPr>
              <a:t>black </a:t>
            </a:r>
            <a:r>
              <a:rPr dirty="0" sz="1000">
                <a:latin typeface="Century Gothic"/>
                <a:cs typeface="Century Gothic"/>
              </a:rPr>
              <a:t>gift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box.</a:t>
            </a:r>
            <a:endParaRPr sz="1000">
              <a:latin typeface="Century Gothic"/>
              <a:cs typeface="Century Gothic"/>
            </a:endParaRPr>
          </a:p>
          <a:p>
            <a:pPr marL="12700" marR="51435">
              <a:lnSpc>
                <a:spcPct val="1083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Laser engraved </a:t>
            </a:r>
            <a:r>
              <a:rPr dirty="0" sz="1000" spc="-5">
                <a:latin typeface="Century Gothic"/>
                <a:cs typeface="Century Gothic"/>
              </a:rPr>
              <a:t>(mirror </a:t>
            </a:r>
            <a:r>
              <a:rPr dirty="0" sz="1000">
                <a:latin typeface="Century Gothic"/>
                <a:cs typeface="Century Gothic"/>
              </a:rPr>
              <a:t>chrome finish) or </a:t>
            </a:r>
            <a:r>
              <a:rPr dirty="0" sz="1000" spc="-5">
                <a:latin typeface="Century Gothic"/>
                <a:cs typeface="Century Gothic"/>
              </a:rPr>
              <a:t>pad printed with your 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promotional logo </a:t>
            </a:r>
            <a:r>
              <a:rPr dirty="0" sz="1000">
                <a:latin typeface="Century Gothic"/>
                <a:cs typeface="Century Gothic"/>
              </a:rPr>
              <a:t>on the upper </a:t>
            </a:r>
            <a:r>
              <a:rPr dirty="0" sz="1000" spc="-5">
                <a:latin typeface="Century Gothic"/>
                <a:cs typeface="Century Gothic"/>
              </a:rPr>
              <a:t>barrel, </a:t>
            </a:r>
            <a:r>
              <a:rPr dirty="0" sz="1000">
                <a:latin typeface="Century Gothic"/>
                <a:cs typeface="Century Gothic"/>
              </a:rPr>
              <a:t>this exceptional </a:t>
            </a:r>
            <a:r>
              <a:rPr dirty="0" sz="1000" spc="-5">
                <a:latin typeface="Century Gothic"/>
                <a:cs typeface="Century Gothic"/>
              </a:rPr>
              <a:t>pen  is </a:t>
            </a:r>
            <a:r>
              <a:rPr dirty="0" sz="1000">
                <a:latin typeface="Century Gothic"/>
                <a:cs typeface="Century Gothic"/>
              </a:rPr>
              <a:t>the epitome of </a:t>
            </a:r>
            <a:r>
              <a:rPr dirty="0" sz="1000" spc="-5">
                <a:latin typeface="Century Gothic"/>
                <a:cs typeface="Century Gothic"/>
              </a:rPr>
              <a:t>integrity and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quality.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570"/>
              </a:spcBef>
            </a:pPr>
            <a:r>
              <a:rPr dirty="0" sz="1000">
                <a:latin typeface="Century Gothic"/>
                <a:cs typeface="Century Gothic"/>
              </a:rPr>
              <a:t>Professionally equipped </a:t>
            </a:r>
            <a:r>
              <a:rPr dirty="0" sz="1000" spc="-5">
                <a:latin typeface="Century Gothic"/>
                <a:cs typeface="Century Gothic"/>
              </a:rPr>
              <a:t>with Derofe Swiss </a:t>
            </a:r>
            <a:r>
              <a:rPr dirty="0" sz="1000">
                <a:latin typeface="Century Gothic"/>
                <a:cs typeface="Century Gothic"/>
              </a:rPr>
              <a:t>metal refill </a:t>
            </a:r>
            <a:r>
              <a:rPr dirty="0" sz="1000" spc="-5">
                <a:latin typeface="Century Gothic"/>
                <a:cs typeface="Century Gothic"/>
              </a:rPr>
              <a:t>(1.0mm </a:t>
            </a:r>
            <a:r>
              <a:rPr dirty="0" sz="1000">
                <a:latin typeface="Century Gothic"/>
                <a:cs typeface="Century Gothic"/>
              </a:rPr>
              <a:t>nib  </a:t>
            </a:r>
            <a:r>
              <a:rPr dirty="0" sz="1000" spc="-5">
                <a:latin typeface="Century Gothic"/>
                <a:cs typeface="Century Gothic"/>
              </a:rPr>
              <a:t>and 9,300m </a:t>
            </a:r>
            <a:r>
              <a:rPr dirty="0" sz="1000">
                <a:latin typeface="Century Gothic"/>
                <a:cs typeface="Century Gothic"/>
              </a:rPr>
              <a:t>capacity), this </a:t>
            </a:r>
            <a:r>
              <a:rPr dirty="0" sz="1000" spc="-5">
                <a:latin typeface="Century Gothic"/>
                <a:cs typeface="Century Gothic"/>
              </a:rPr>
              <a:t>durable, silver </a:t>
            </a:r>
            <a:r>
              <a:rPr dirty="0" sz="1000">
                <a:latin typeface="Century Gothic"/>
                <a:cs typeface="Century Gothic"/>
              </a:rPr>
              <a:t>metal </a:t>
            </a:r>
            <a:r>
              <a:rPr dirty="0" sz="1000" spc="-5">
                <a:latin typeface="Century Gothic"/>
                <a:cs typeface="Century Gothic"/>
              </a:rPr>
              <a:t>pen with </a:t>
            </a:r>
            <a:r>
              <a:rPr dirty="0" sz="1000">
                <a:latin typeface="Century Gothic"/>
                <a:cs typeface="Century Gothic"/>
              </a:rPr>
              <a:t>chrome  trim </a:t>
            </a:r>
            <a:r>
              <a:rPr dirty="0" sz="1000" spc="-5">
                <a:latin typeface="Century Gothic"/>
                <a:cs typeface="Century Gothic"/>
              </a:rPr>
              <a:t>boasts </a:t>
            </a:r>
            <a:r>
              <a:rPr dirty="0" sz="1000">
                <a:latin typeface="Century Gothic"/>
                <a:cs typeface="Century Gothic"/>
              </a:rPr>
              <a:t>a twist </a:t>
            </a:r>
            <a:r>
              <a:rPr dirty="0" sz="1000" spc="-5">
                <a:latin typeface="Century Gothic"/>
                <a:cs typeface="Century Gothic"/>
              </a:rPr>
              <a:t>action, </a:t>
            </a:r>
            <a:r>
              <a:rPr dirty="0" sz="1000">
                <a:latin typeface="Century Gothic"/>
                <a:cs typeface="Century Gothic"/>
              </a:rPr>
              <a:t>retractable </a:t>
            </a:r>
            <a:r>
              <a:rPr dirty="0" sz="1000" spc="-5">
                <a:latin typeface="Century Gothic"/>
                <a:cs typeface="Century Gothic"/>
              </a:rPr>
              <a:t>ballpoint delivering black</a:t>
            </a:r>
            <a:r>
              <a:rPr dirty="0" sz="1000" spc="-7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ink.</a:t>
            </a:r>
            <a:endParaRPr sz="1000">
              <a:latin typeface="Century Gothic"/>
              <a:cs typeface="Century Gothic"/>
            </a:endParaRPr>
          </a:p>
          <a:p>
            <a:pPr marL="12700" marR="256540">
              <a:lnSpc>
                <a:spcPct val="1083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*Pricing </a:t>
            </a:r>
            <a:r>
              <a:rPr dirty="0" sz="1000" spc="-5">
                <a:latin typeface="Century Gothic"/>
                <a:cs typeface="Century Gothic"/>
              </a:rPr>
              <a:t>includes </a:t>
            </a:r>
            <a:r>
              <a:rPr dirty="0" sz="1000">
                <a:latin typeface="Century Gothic"/>
                <a:cs typeface="Century Gothic"/>
              </a:rPr>
              <a:t>a 1 </a:t>
            </a:r>
            <a:r>
              <a:rPr dirty="0" sz="1000" spc="-5">
                <a:latin typeface="Century Gothic"/>
                <a:cs typeface="Century Gothic"/>
              </a:rPr>
              <a:t>position laser </a:t>
            </a:r>
            <a:r>
              <a:rPr dirty="0" sz="1000">
                <a:latin typeface="Century Gothic"/>
                <a:cs typeface="Century Gothic"/>
              </a:rPr>
              <a:t>engraved </a:t>
            </a:r>
            <a:r>
              <a:rPr dirty="0" sz="1000" spc="-5">
                <a:latin typeface="Century Gothic"/>
                <a:cs typeface="Century Gothic"/>
              </a:rPr>
              <a:t>logo </a:t>
            </a:r>
            <a:r>
              <a:rPr dirty="0" sz="1000">
                <a:latin typeface="Century Gothic"/>
                <a:cs typeface="Century Gothic"/>
              </a:rPr>
              <a:t>on the upper  </a:t>
            </a:r>
            <a:r>
              <a:rPr dirty="0" sz="1000" spc="-5">
                <a:latin typeface="Century Gothic"/>
                <a:cs typeface="Century Gothic"/>
              </a:rPr>
              <a:t>barrel. Setup and </a:t>
            </a:r>
            <a:r>
              <a:rPr dirty="0" sz="1000">
                <a:latin typeface="Century Gothic"/>
                <a:cs typeface="Century Gothic"/>
              </a:rPr>
              <a:t>freight charges</a:t>
            </a:r>
            <a:r>
              <a:rPr dirty="0" sz="1000" spc="-5">
                <a:latin typeface="Century Gothic"/>
                <a:cs typeface="Century Gothic"/>
              </a:rPr>
              <a:t> apply.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021512" y="398788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4" h="850264">
                <a:moveTo>
                  <a:pt x="404463" y="0"/>
                </a:move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close/>
              </a:path>
            </a:pathLst>
          </a:custGeom>
          <a:solidFill>
            <a:srgbClr val="1268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021512" y="398788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4" h="850264">
                <a:moveTo>
                  <a:pt x="491361" y="844888"/>
                </a:move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close/>
              </a:path>
            </a:pathLst>
          </a:custGeom>
          <a:ln w="43853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 rot="21060000">
            <a:off x="5267704" y="4187051"/>
            <a:ext cx="31054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FREE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 rot="21060000">
            <a:off x="5287759" y="4335331"/>
            <a:ext cx="31747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laser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 rot="21120000">
            <a:off x="5193000" y="4479259"/>
            <a:ext cx="608448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engrav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dirty="0" baseline="2777" sz="1500" spc="15">
                <a:solidFill>
                  <a:srgbClr val="FFFFFF"/>
                </a:solidFill>
                <a:latin typeface="Century Gothic"/>
                <a:cs typeface="Century Gothic"/>
              </a:rPr>
              <a:t>*</a:t>
            </a:r>
            <a:endParaRPr baseline="2777" sz="15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039892" y="3982926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4">
                <a:moveTo>
                  <a:pt x="404463" y="0"/>
                </a:move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039892" y="3982926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4">
                <a:moveTo>
                  <a:pt x="491361" y="844888"/>
                </a:move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close/>
              </a:path>
            </a:pathLst>
          </a:custGeom>
          <a:ln w="43853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 rot="21060000">
            <a:off x="6264277" y="4113771"/>
            <a:ext cx="32735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Swiss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 rot="21060000">
            <a:off x="6248270" y="4262030"/>
            <a:ext cx="406231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5">
                <a:solidFill>
                  <a:srgbClr val="FFFFFF"/>
                </a:solidFill>
                <a:latin typeface="Century Gothic"/>
                <a:cs typeface="Century Gothic"/>
              </a:rPr>
              <a:t>made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 rot="21060000">
            <a:off x="6362110" y="4558552"/>
            <a:ext cx="272498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 rot="21120000">
            <a:off x="6171551" y="4413127"/>
            <a:ext cx="57067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034674" y="731528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5">
                <a:moveTo>
                  <a:pt x="404463" y="0"/>
                </a:move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034674" y="731528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5">
                <a:moveTo>
                  <a:pt x="491361" y="844888"/>
                </a:move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close/>
              </a:path>
            </a:pathLst>
          </a:custGeom>
          <a:ln w="43853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 rot="21060000">
            <a:off x="6273051" y="7504395"/>
            <a:ext cx="31054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FREE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 rot="21060000">
            <a:off x="6245899" y="7652664"/>
            <a:ext cx="411649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2</a:t>
            </a:r>
            <a:r>
              <a:rPr dirty="0" sz="1000" spc="-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year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 rot="21060000">
            <a:off x="6189064" y="7800919"/>
            <a:ext cx="57252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warranty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930700" y="2876911"/>
            <a:ext cx="1517650" cy="62865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385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3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039892" y="627443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5">
                <a:moveTo>
                  <a:pt x="404463" y="0"/>
                </a:move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close/>
              </a:path>
            </a:pathLst>
          </a:custGeom>
          <a:solidFill>
            <a:srgbClr val="ED06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039892" y="627443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5">
                <a:moveTo>
                  <a:pt x="491361" y="844888"/>
                </a:move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close/>
              </a:path>
            </a:pathLst>
          </a:custGeom>
          <a:ln w="43853">
            <a:solidFill>
              <a:srgbClr val="8DC6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 rot="21060000">
            <a:off x="6291784" y="6533222"/>
            <a:ext cx="31054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FREE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0" name="object 30"/>
          <p:cNvSpPr txBox="1"/>
          <p:nvPr/>
        </p:nvSpPr>
        <p:spPr>
          <a:xfrm rot="21060000">
            <a:off x="6226042" y="6681488"/>
            <a:ext cx="488821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gift</a:t>
            </a:r>
            <a:r>
              <a:rPr dirty="0" sz="1000" spc="-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box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666005" y="1429201"/>
            <a:ext cx="1294130" cy="156845"/>
          </a:xfrm>
          <a:custGeom>
            <a:avLst/>
            <a:gdLst/>
            <a:ahLst/>
            <a:cxnLst/>
            <a:rect l="l" t="t" r="r" b="b"/>
            <a:pathLst>
              <a:path w="1294130" h="156844">
                <a:moveTo>
                  <a:pt x="86144" y="0"/>
                </a:moveTo>
                <a:lnTo>
                  <a:pt x="0" y="0"/>
                </a:lnTo>
                <a:lnTo>
                  <a:pt x="0" y="156464"/>
                </a:lnTo>
                <a:lnTo>
                  <a:pt x="86144" y="156464"/>
                </a:lnTo>
                <a:lnTo>
                  <a:pt x="96559" y="156278"/>
                </a:lnTo>
                <a:lnTo>
                  <a:pt x="135432" y="149723"/>
                </a:lnTo>
                <a:lnTo>
                  <a:pt x="157614" y="134696"/>
                </a:lnTo>
                <a:lnTo>
                  <a:pt x="26200" y="134696"/>
                </a:lnTo>
                <a:lnTo>
                  <a:pt x="26200" y="21323"/>
                </a:lnTo>
                <a:lnTo>
                  <a:pt x="157142" y="21323"/>
                </a:lnTo>
                <a:lnTo>
                  <a:pt x="153384" y="17563"/>
                </a:lnTo>
                <a:lnTo>
                  <a:pt x="146240" y="12141"/>
                </a:lnTo>
                <a:lnTo>
                  <a:pt x="105917" y="722"/>
                </a:lnTo>
                <a:lnTo>
                  <a:pt x="96488" y="180"/>
                </a:lnTo>
                <a:lnTo>
                  <a:pt x="86144" y="0"/>
                </a:lnTo>
                <a:close/>
              </a:path>
              <a:path w="1294130" h="156844">
                <a:moveTo>
                  <a:pt x="157142" y="21323"/>
                </a:moveTo>
                <a:lnTo>
                  <a:pt x="82435" y="21323"/>
                </a:lnTo>
                <a:lnTo>
                  <a:pt x="99821" y="22140"/>
                </a:lnTo>
                <a:lnTo>
                  <a:pt x="114523" y="24593"/>
                </a:lnTo>
                <a:lnTo>
                  <a:pt x="147867" y="51679"/>
                </a:lnTo>
                <a:lnTo>
                  <a:pt x="151866" y="77266"/>
                </a:lnTo>
                <a:lnTo>
                  <a:pt x="150885" y="91568"/>
                </a:lnTo>
                <a:lnTo>
                  <a:pt x="126930" y="127205"/>
                </a:lnTo>
                <a:lnTo>
                  <a:pt x="82435" y="134696"/>
                </a:lnTo>
                <a:lnTo>
                  <a:pt x="157614" y="134696"/>
                </a:lnTo>
                <a:lnTo>
                  <a:pt x="176525" y="98085"/>
                </a:lnTo>
                <a:lnTo>
                  <a:pt x="178650" y="77266"/>
                </a:lnTo>
                <a:lnTo>
                  <a:pt x="178110" y="67184"/>
                </a:lnTo>
                <a:lnTo>
                  <a:pt x="165266" y="31175"/>
                </a:lnTo>
                <a:lnTo>
                  <a:pt x="159726" y="23907"/>
                </a:lnTo>
                <a:lnTo>
                  <a:pt x="157142" y="21323"/>
                </a:lnTo>
                <a:close/>
              </a:path>
              <a:path w="1294130" h="156844">
                <a:moveTo>
                  <a:pt x="395655" y="0"/>
                </a:moveTo>
                <a:lnTo>
                  <a:pt x="244970" y="0"/>
                </a:lnTo>
                <a:lnTo>
                  <a:pt x="244970" y="156464"/>
                </a:lnTo>
                <a:lnTo>
                  <a:pt x="396836" y="156464"/>
                </a:lnTo>
                <a:lnTo>
                  <a:pt x="396836" y="135001"/>
                </a:lnTo>
                <a:lnTo>
                  <a:pt x="271170" y="135001"/>
                </a:lnTo>
                <a:lnTo>
                  <a:pt x="271170" y="85267"/>
                </a:lnTo>
                <a:lnTo>
                  <a:pt x="347256" y="85267"/>
                </a:lnTo>
                <a:lnTo>
                  <a:pt x="347256" y="64541"/>
                </a:lnTo>
                <a:lnTo>
                  <a:pt x="271170" y="64541"/>
                </a:lnTo>
                <a:lnTo>
                  <a:pt x="271170" y="21018"/>
                </a:lnTo>
                <a:lnTo>
                  <a:pt x="395655" y="21018"/>
                </a:lnTo>
                <a:lnTo>
                  <a:pt x="395655" y="0"/>
                </a:lnTo>
                <a:close/>
              </a:path>
              <a:path w="1294130" h="156844">
                <a:moveTo>
                  <a:pt x="585114" y="0"/>
                </a:moveTo>
                <a:lnTo>
                  <a:pt x="459003" y="0"/>
                </a:lnTo>
                <a:lnTo>
                  <a:pt x="459003" y="156464"/>
                </a:lnTo>
                <a:lnTo>
                  <a:pt x="485203" y="156464"/>
                </a:lnTo>
                <a:lnTo>
                  <a:pt x="485203" y="95478"/>
                </a:lnTo>
                <a:lnTo>
                  <a:pt x="585114" y="95478"/>
                </a:lnTo>
                <a:lnTo>
                  <a:pt x="618274" y="75844"/>
                </a:lnTo>
                <a:lnTo>
                  <a:pt x="618274" y="75196"/>
                </a:lnTo>
                <a:lnTo>
                  <a:pt x="485203" y="75196"/>
                </a:lnTo>
                <a:lnTo>
                  <a:pt x="485203" y="20281"/>
                </a:lnTo>
                <a:lnTo>
                  <a:pt x="618274" y="20281"/>
                </a:lnTo>
                <a:lnTo>
                  <a:pt x="618274" y="19685"/>
                </a:lnTo>
                <a:lnTo>
                  <a:pt x="593308" y="449"/>
                </a:lnTo>
                <a:lnTo>
                  <a:pt x="585114" y="0"/>
                </a:lnTo>
                <a:close/>
              </a:path>
              <a:path w="1294130" h="156844">
                <a:moveTo>
                  <a:pt x="562178" y="95478"/>
                </a:moveTo>
                <a:lnTo>
                  <a:pt x="531241" y="95478"/>
                </a:lnTo>
                <a:lnTo>
                  <a:pt x="594893" y="156464"/>
                </a:lnTo>
                <a:lnTo>
                  <a:pt x="633666" y="156464"/>
                </a:lnTo>
                <a:lnTo>
                  <a:pt x="562178" y="95478"/>
                </a:lnTo>
                <a:close/>
              </a:path>
              <a:path w="1294130" h="156844">
                <a:moveTo>
                  <a:pt x="618274" y="20281"/>
                </a:moveTo>
                <a:lnTo>
                  <a:pt x="581317" y="20281"/>
                </a:lnTo>
                <a:lnTo>
                  <a:pt x="585736" y="21488"/>
                </a:lnTo>
                <a:lnTo>
                  <a:pt x="590575" y="26327"/>
                </a:lnTo>
                <a:lnTo>
                  <a:pt x="591781" y="30492"/>
                </a:lnTo>
                <a:lnTo>
                  <a:pt x="591781" y="65125"/>
                </a:lnTo>
                <a:lnTo>
                  <a:pt x="590600" y="69278"/>
                </a:lnTo>
                <a:lnTo>
                  <a:pt x="585863" y="74015"/>
                </a:lnTo>
                <a:lnTo>
                  <a:pt x="581418" y="75196"/>
                </a:lnTo>
                <a:lnTo>
                  <a:pt x="618274" y="75196"/>
                </a:lnTo>
                <a:lnTo>
                  <a:pt x="618274" y="20281"/>
                </a:lnTo>
                <a:close/>
              </a:path>
              <a:path w="1294130" h="156844">
                <a:moveTo>
                  <a:pt x="832904" y="0"/>
                </a:moveTo>
                <a:lnTo>
                  <a:pt x="724700" y="0"/>
                </a:lnTo>
                <a:lnTo>
                  <a:pt x="714832" y="490"/>
                </a:lnTo>
                <a:lnTo>
                  <a:pt x="687997" y="37007"/>
                </a:lnTo>
                <a:lnTo>
                  <a:pt x="687997" y="119456"/>
                </a:lnTo>
                <a:lnTo>
                  <a:pt x="706696" y="154501"/>
                </a:lnTo>
                <a:lnTo>
                  <a:pt x="724700" y="156464"/>
                </a:lnTo>
                <a:lnTo>
                  <a:pt x="832904" y="156464"/>
                </a:lnTo>
                <a:lnTo>
                  <a:pt x="867410" y="137588"/>
                </a:lnTo>
                <a:lnTo>
                  <a:pt x="867911" y="134708"/>
                </a:lnTo>
                <a:lnTo>
                  <a:pt x="714044" y="134708"/>
                </a:lnTo>
                <a:lnTo>
                  <a:pt x="714044" y="21323"/>
                </a:lnTo>
                <a:lnTo>
                  <a:pt x="867822" y="21323"/>
                </a:lnTo>
                <a:lnTo>
                  <a:pt x="867410" y="18965"/>
                </a:lnTo>
                <a:lnTo>
                  <a:pt x="865028" y="12513"/>
                </a:lnTo>
                <a:lnTo>
                  <a:pt x="861694" y="7772"/>
                </a:lnTo>
                <a:lnTo>
                  <a:pt x="857037" y="4371"/>
                </a:lnTo>
                <a:lnTo>
                  <a:pt x="850685" y="1943"/>
                </a:lnTo>
                <a:lnTo>
                  <a:pt x="842640" y="485"/>
                </a:lnTo>
                <a:lnTo>
                  <a:pt x="832904" y="0"/>
                </a:lnTo>
                <a:close/>
              </a:path>
              <a:path w="1294130" h="156844">
                <a:moveTo>
                  <a:pt x="867822" y="21323"/>
                </a:moveTo>
                <a:lnTo>
                  <a:pt x="843559" y="21323"/>
                </a:lnTo>
                <a:lnTo>
                  <a:pt x="843559" y="134708"/>
                </a:lnTo>
                <a:lnTo>
                  <a:pt x="867911" y="134708"/>
                </a:lnTo>
                <a:lnTo>
                  <a:pt x="868838" y="129390"/>
                </a:lnTo>
                <a:lnTo>
                  <a:pt x="869314" y="119456"/>
                </a:lnTo>
                <a:lnTo>
                  <a:pt x="869314" y="37007"/>
                </a:lnTo>
                <a:lnTo>
                  <a:pt x="868838" y="27130"/>
                </a:lnTo>
                <a:lnTo>
                  <a:pt x="867822" y="21323"/>
                </a:lnTo>
                <a:close/>
              </a:path>
              <a:path w="1294130" h="156844">
                <a:moveTo>
                  <a:pt x="1097572" y="0"/>
                </a:moveTo>
                <a:lnTo>
                  <a:pt x="948651" y="0"/>
                </a:lnTo>
                <a:lnTo>
                  <a:pt x="948651" y="156464"/>
                </a:lnTo>
                <a:lnTo>
                  <a:pt x="974852" y="156464"/>
                </a:lnTo>
                <a:lnTo>
                  <a:pt x="974852" y="93408"/>
                </a:lnTo>
                <a:lnTo>
                  <a:pt x="1044867" y="93408"/>
                </a:lnTo>
                <a:lnTo>
                  <a:pt x="1044867" y="72529"/>
                </a:lnTo>
                <a:lnTo>
                  <a:pt x="974852" y="72529"/>
                </a:lnTo>
                <a:lnTo>
                  <a:pt x="974852" y="21323"/>
                </a:lnTo>
                <a:lnTo>
                  <a:pt x="1097572" y="21323"/>
                </a:lnTo>
                <a:lnTo>
                  <a:pt x="1097572" y="0"/>
                </a:lnTo>
                <a:close/>
              </a:path>
              <a:path w="1294130" h="156844">
                <a:moveTo>
                  <a:pt x="1292504" y="0"/>
                </a:moveTo>
                <a:lnTo>
                  <a:pt x="1141818" y="0"/>
                </a:lnTo>
                <a:lnTo>
                  <a:pt x="1141818" y="156464"/>
                </a:lnTo>
                <a:lnTo>
                  <a:pt x="1293698" y="156464"/>
                </a:lnTo>
                <a:lnTo>
                  <a:pt x="1293698" y="135001"/>
                </a:lnTo>
                <a:lnTo>
                  <a:pt x="1168019" y="135001"/>
                </a:lnTo>
                <a:lnTo>
                  <a:pt x="1168019" y="85267"/>
                </a:lnTo>
                <a:lnTo>
                  <a:pt x="1244104" y="85267"/>
                </a:lnTo>
                <a:lnTo>
                  <a:pt x="1244104" y="64541"/>
                </a:lnTo>
                <a:lnTo>
                  <a:pt x="1168019" y="64541"/>
                </a:lnTo>
                <a:lnTo>
                  <a:pt x="1168019" y="21018"/>
                </a:lnTo>
                <a:lnTo>
                  <a:pt x="1292504" y="21018"/>
                </a:lnTo>
                <a:lnTo>
                  <a:pt x="12925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70880" y="1267889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 h="0">
                <a:moveTo>
                  <a:pt x="0" y="0"/>
                </a:moveTo>
                <a:lnTo>
                  <a:pt x="662472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71600" y="831917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2019-10-22T05:41:58Z</dcterms:created>
  <dcterms:modified xsi:type="dcterms:W3CDTF">2019-10-22T05:41:58Z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2018-10-15T00:00:00Z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2019-10-22T00:00:00Z</vt:filetime>
  </property>
</Properties>
</file>