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268112" y="2672545"/>
            <a:ext cx="2321953" cy="35031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9503" y="311353"/>
            <a:ext cx="6263843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8898" y="6318508"/>
            <a:ext cx="2051050" cy="13957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>
                <a:latin typeface="Century Gothic"/>
                <a:cs typeface="Century Gothic"/>
              </a:rPr>
              <a:t>Product</a:t>
            </a:r>
            <a:r>
              <a:rPr dirty="0" sz="1000" spc="-5">
                <a:latin typeface="Century Gothic"/>
                <a:cs typeface="Century Gothic"/>
              </a:rPr>
              <a:t> dimensions:</a:t>
            </a:r>
            <a:endParaRPr sz="1000">
              <a:latin typeface="Century Gothic"/>
              <a:cs typeface="Century Gothic"/>
            </a:endParaRPr>
          </a:p>
          <a:p>
            <a:pPr marL="12700" marR="567690">
              <a:lnSpc>
                <a:spcPct val="108300"/>
              </a:lnSpc>
            </a:pPr>
            <a:r>
              <a:rPr dirty="0" sz="1000" spc="-5">
                <a:latin typeface="Century Gothic"/>
                <a:cs typeface="Century Gothic"/>
              </a:rPr>
              <a:t>155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210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10mm  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40</a:t>
            </a:r>
            <a:endParaRPr sz="1000">
              <a:latin typeface="Century Gothic"/>
              <a:cs typeface="Century Gothic"/>
            </a:endParaRPr>
          </a:p>
          <a:p>
            <a:pPr marL="12700" marR="221615">
              <a:lnSpc>
                <a:spcPct val="108300"/>
              </a:lnSpc>
              <a:spcBef>
                <a:spcPts val="5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Size (LxWxH):  39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48cm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Weight</a:t>
            </a:r>
            <a:r>
              <a:rPr dirty="0" sz="1000" spc="-7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(kg):13.5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71600" y="629682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862774" y="1269007"/>
            <a:ext cx="0" cy="7049770"/>
          </a:xfrm>
          <a:custGeom>
            <a:avLst/>
            <a:gdLst/>
            <a:ahLst/>
            <a:cxnLst/>
            <a:rect l="l" t="t" r="r" b="b"/>
            <a:pathLst>
              <a:path w="0" h="7049770">
                <a:moveTo>
                  <a:pt x="0" y="7049516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35299" y="1382852"/>
            <a:ext cx="1969135" cy="2276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Limited </a:t>
            </a:r>
            <a:r>
              <a:rPr dirty="0" sz="1000" spc="-5">
                <a:latin typeface="Century Gothic"/>
                <a:cs typeface="Century Gothic"/>
              </a:rPr>
              <a:t>desk space is </a:t>
            </a:r>
            <a:r>
              <a:rPr dirty="0" sz="1000">
                <a:latin typeface="Century Gothic"/>
                <a:cs typeface="Century Gothic"/>
              </a:rPr>
              <a:t>never a  </a:t>
            </a:r>
            <a:r>
              <a:rPr dirty="0" sz="1000" spc="-5">
                <a:latin typeface="Century Gothic"/>
                <a:cs typeface="Century Gothic"/>
              </a:rPr>
              <a:t>problem with </a:t>
            </a:r>
            <a:r>
              <a:rPr dirty="0" sz="1000">
                <a:latin typeface="Century Gothic"/>
                <a:cs typeface="Century Gothic"/>
              </a:rPr>
              <a:t>this compact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and  portable photo </a:t>
            </a:r>
            <a:r>
              <a:rPr dirty="0" sz="1000">
                <a:latin typeface="Century Gothic"/>
                <a:cs typeface="Century Gothic"/>
              </a:rPr>
              <a:t>frame; </a:t>
            </a:r>
            <a:r>
              <a:rPr dirty="0" sz="1000" spc="-5">
                <a:latin typeface="Century Gothic"/>
                <a:cs typeface="Century Gothic"/>
              </a:rPr>
              <a:t>allowing  </a:t>
            </a:r>
            <a:r>
              <a:rPr dirty="0" sz="1000">
                <a:latin typeface="Century Gothic"/>
                <a:cs typeface="Century Gothic"/>
              </a:rPr>
              <a:t>those favourite </a:t>
            </a:r>
            <a:r>
              <a:rPr dirty="0" sz="1000" spc="-5">
                <a:latin typeface="Century Gothic"/>
                <a:cs typeface="Century Gothic"/>
              </a:rPr>
              <a:t>photos, and  your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logo, </a:t>
            </a:r>
            <a:r>
              <a:rPr dirty="0" sz="1000">
                <a:latin typeface="Century Gothic"/>
                <a:cs typeface="Century Gothic"/>
              </a:rPr>
              <a:t>to travel </a:t>
            </a:r>
            <a:r>
              <a:rPr dirty="0" sz="1000" spc="-5">
                <a:latin typeface="Century Gothic"/>
                <a:cs typeface="Century Gothic"/>
              </a:rPr>
              <a:t>and  promote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everywhere.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Times New Roman"/>
              <a:cs typeface="Times New Roman"/>
            </a:endParaRPr>
          </a:p>
          <a:p>
            <a:pPr marL="194945" indent="-182245">
              <a:lnSpc>
                <a:spcPct val="100000"/>
              </a:lnSpc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Holds </a:t>
            </a:r>
            <a:r>
              <a:rPr dirty="0" sz="1000">
                <a:latin typeface="Century Gothic"/>
                <a:cs typeface="Century Gothic"/>
              </a:rPr>
              <a:t>6 x </a:t>
            </a:r>
            <a:r>
              <a:rPr dirty="0" sz="1000" spc="-5">
                <a:latin typeface="Century Gothic"/>
                <a:cs typeface="Century Gothic"/>
              </a:rPr>
              <a:t>4”</a:t>
            </a:r>
            <a:r>
              <a:rPr dirty="0" sz="1000" spc="-3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photos</a:t>
            </a:r>
            <a:endParaRPr sz="1000">
              <a:latin typeface="Century Gothic"/>
              <a:cs typeface="Century Gothic"/>
            </a:endParaRPr>
          </a:p>
          <a:p>
            <a:pPr marL="194945" indent="-182245">
              <a:lnSpc>
                <a:spcPct val="100000"/>
              </a:lnSpc>
              <a:spcBef>
                <a:spcPts val="385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Chrome</a:t>
            </a:r>
            <a:r>
              <a:rPr dirty="0" sz="1000" spc="-5">
                <a:latin typeface="Century Gothic"/>
                <a:cs typeface="Century Gothic"/>
              </a:rPr>
              <a:t> finish</a:t>
            </a:r>
            <a:endParaRPr sz="1000">
              <a:latin typeface="Century Gothic"/>
              <a:cs typeface="Century Gothic"/>
            </a:endParaRPr>
          </a:p>
          <a:p>
            <a:pPr marL="194945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with 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trim</a:t>
            </a:r>
            <a:endParaRPr sz="1000">
              <a:latin typeface="Century Gothic"/>
              <a:cs typeface="Century Gothic"/>
            </a:endParaRPr>
          </a:p>
          <a:p>
            <a:pPr marL="194945" marR="643890" indent="-182245">
              <a:lnSpc>
                <a:spcPct val="108300"/>
              </a:lnSpc>
              <a:spcBef>
                <a:spcPts val="284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Suits portrait </a:t>
            </a:r>
            <a:r>
              <a:rPr dirty="0" sz="1000">
                <a:latin typeface="Century Gothic"/>
                <a:cs typeface="Century Gothic"/>
              </a:rPr>
              <a:t>or  </a:t>
            </a:r>
            <a:r>
              <a:rPr dirty="0" sz="1000" spc="-5">
                <a:latin typeface="Century Gothic"/>
                <a:cs typeface="Century Gothic"/>
              </a:rPr>
              <a:t>landscape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photos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49503" y="311353"/>
            <a:ext cx="4969510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000" spc="-5">
                <a:solidFill>
                  <a:srgbClr val="58595B"/>
                </a:solidFill>
              </a:rPr>
              <a:t>DA212</a:t>
            </a:r>
            <a:r>
              <a:rPr dirty="0" sz="5000" spc="-500">
                <a:solidFill>
                  <a:srgbClr val="58595B"/>
                </a:solidFill>
              </a:rPr>
              <a:t> </a:t>
            </a:r>
            <a:r>
              <a:rPr dirty="0"/>
              <a:t>Photo Frame </a:t>
            </a:r>
            <a:r>
              <a:rPr dirty="0" spc="-5"/>
              <a:t>Elegance</a:t>
            </a:r>
            <a:endParaRPr sz="5000"/>
          </a:p>
        </p:txBody>
      </p:sp>
      <p:sp>
        <p:nvSpPr>
          <p:cNvPr id="7" name="object 7"/>
          <p:cNvSpPr txBox="1"/>
          <p:nvPr/>
        </p:nvSpPr>
        <p:spPr>
          <a:xfrm>
            <a:off x="5205699" y="6314797"/>
            <a:ext cx="915669" cy="5702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Color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>
                <a:latin typeface="Century Gothic"/>
                <a:cs typeface="Century Gothic"/>
              </a:rPr>
              <a:t>Chrome/Black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025575" y="6297840"/>
            <a:ext cx="0" cy="2021839"/>
          </a:xfrm>
          <a:custGeom>
            <a:avLst/>
            <a:gdLst/>
            <a:ahLst/>
            <a:cxnLst/>
            <a:rect l="l" t="t" r="r" b="b"/>
            <a:pathLst>
              <a:path w="0" h="2021840">
                <a:moveTo>
                  <a:pt x="0" y="202176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032399" y="6302097"/>
            <a:ext cx="1531620" cy="5702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 spc="-5">
                <a:latin typeface="Century Gothic"/>
                <a:cs typeface="Century Gothic"/>
              </a:rPr>
              <a:t>55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10mm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(top/bottom)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32399" y="6966797"/>
            <a:ext cx="1531620" cy="5702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2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 spc="-5">
                <a:latin typeface="Century Gothic"/>
                <a:cs typeface="Century Gothic"/>
              </a:rPr>
              <a:t>55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10mm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(top/bottom)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715962" y="1539974"/>
            <a:ext cx="1079500" cy="1079500"/>
          </a:xfrm>
          <a:custGeom>
            <a:avLst/>
            <a:gdLst/>
            <a:ahLst/>
            <a:cxnLst/>
            <a:rect l="l" t="t" r="r" b="b"/>
            <a:pathLst>
              <a:path w="1079500" h="1079500">
                <a:moveTo>
                  <a:pt x="552470" y="0"/>
                </a:moveTo>
                <a:lnTo>
                  <a:pt x="504148" y="1081"/>
                </a:lnTo>
                <a:lnTo>
                  <a:pt x="455276" y="6588"/>
                </a:lnTo>
                <a:lnTo>
                  <a:pt x="407096" y="16453"/>
                </a:lnTo>
                <a:lnTo>
                  <a:pt x="360806" y="30356"/>
                </a:lnTo>
                <a:lnTo>
                  <a:pt x="316567" y="48079"/>
                </a:lnTo>
                <a:lnTo>
                  <a:pt x="274535" y="69405"/>
                </a:lnTo>
                <a:lnTo>
                  <a:pt x="234869" y="94116"/>
                </a:lnTo>
                <a:lnTo>
                  <a:pt x="197727" y="121993"/>
                </a:lnTo>
                <a:lnTo>
                  <a:pt x="163269" y="152819"/>
                </a:lnTo>
                <a:lnTo>
                  <a:pt x="131651" y="186375"/>
                </a:lnTo>
                <a:lnTo>
                  <a:pt x="103033" y="222444"/>
                </a:lnTo>
                <a:lnTo>
                  <a:pt x="77573" y="260807"/>
                </a:lnTo>
                <a:lnTo>
                  <a:pt x="55430" y="301247"/>
                </a:lnTo>
                <a:lnTo>
                  <a:pt x="36761" y="343545"/>
                </a:lnTo>
                <a:lnTo>
                  <a:pt x="21725" y="387483"/>
                </a:lnTo>
                <a:lnTo>
                  <a:pt x="10481" y="432844"/>
                </a:lnTo>
                <a:lnTo>
                  <a:pt x="3186" y="479409"/>
                </a:lnTo>
                <a:lnTo>
                  <a:pt x="0" y="526961"/>
                </a:lnTo>
                <a:lnTo>
                  <a:pt x="1080" y="575281"/>
                </a:lnTo>
                <a:lnTo>
                  <a:pt x="6585" y="624151"/>
                </a:lnTo>
                <a:lnTo>
                  <a:pt x="16451" y="672332"/>
                </a:lnTo>
                <a:lnTo>
                  <a:pt x="30356" y="718621"/>
                </a:lnTo>
                <a:lnTo>
                  <a:pt x="48081" y="762861"/>
                </a:lnTo>
                <a:lnTo>
                  <a:pt x="69408" y="804894"/>
                </a:lnTo>
                <a:lnTo>
                  <a:pt x="94120" y="844560"/>
                </a:lnTo>
                <a:lnTo>
                  <a:pt x="121998" y="881703"/>
                </a:lnTo>
                <a:lnTo>
                  <a:pt x="152825" y="916162"/>
                </a:lnTo>
                <a:lnTo>
                  <a:pt x="186382" y="947780"/>
                </a:lnTo>
                <a:lnTo>
                  <a:pt x="222451" y="976399"/>
                </a:lnTo>
                <a:lnTo>
                  <a:pt x="260815" y="1001859"/>
                </a:lnTo>
                <a:lnTo>
                  <a:pt x="301255" y="1024003"/>
                </a:lnTo>
                <a:lnTo>
                  <a:pt x="343553" y="1042672"/>
                </a:lnTo>
                <a:lnTo>
                  <a:pt x="387492" y="1057708"/>
                </a:lnTo>
                <a:lnTo>
                  <a:pt x="432853" y="1068952"/>
                </a:lnTo>
                <a:lnTo>
                  <a:pt x="479418" y="1076245"/>
                </a:lnTo>
                <a:lnTo>
                  <a:pt x="526970" y="1079431"/>
                </a:lnTo>
                <a:lnTo>
                  <a:pt x="575290" y="1078349"/>
                </a:lnTo>
                <a:lnTo>
                  <a:pt x="624160" y="1072842"/>
                </a:lnTo>
                <a:lnTo>
                  <a:pt x="672340" y="1062978"/>
                </a:lnTo>
                <a:lnTo>
                  <a:pt x="718630" y="1049075"/>
                </a:lnTo>
                <a:lnTo>
                  <a:pt x="762870" y="1031351"/>
                </a:lnTo>
                <a:lnTo>
                  <a:pt x="804903" y="1010025"/>
                </a:lnTo>
                <a:lnTo>
                  <a:pt x="844569" y="985314"/>
                </a:lnTo>
                <a:lnTo>
                  <a:pt x="881712" y="957437"/>
                </a:lnTo>
                <a:lnTo>
                  <a:pt x="916171" y="926611"/>
                </a:lnTo>
                <a:lnTo>
                  <a:pt x="947789" y="893054"/>
                </a:lnTo>
                <a:lnTo>
                  <a:pt x="976407" y="856985"/>
                </a:lnTo>
                <a:lnTo>
                  <a:pt x="1001868" y="818621"/>
                </a:lnTo>
                <a:lnTo>
                  <a:pt x="1024012" y="778181"/>
                </a:lnTo>
                <a:lnTo>
                  <a:pt x="1042681" y="735882"/>
                </a:lnTo>
                <a:lnTo>
                  <a:pt x="1057716" y="691943"/>
                </a:lnTo>
                <a:lnTo>
                  <a:pt x="1068960" y="646581"/>
                </a:lnTo>
                <a:lnTo>
                  <a:pt x="1076254" y="600014"/>
                </a:lnTo>
                <a:lnTo>
                  <a:pt x="1079440" y="552461"/>
                </a:lnTo>
                <a:lnTo>
                  <a:pt x="1078358" y="504139"/>
                </a:lnTo>
                <a:lnTo>
                  <a:pt x="1072851" y="455267"/>
                </a:lnTo>
                <a:lnTo>
                  <a:pt x="1062987" y="407087"/>
                </a:lnTo>
                <a:lnTo>
                  <a:pt x="1049084" y="360798"/>
                </a:lnTo>
                <a:lnTo>
                  <a:pt x="1031360" y="316558"/>
                </a:lnTo>
                <a:lnTo>
                  <a:pt x="1010034" y="274526"/>
                </a:lnTo>
                <a:lnTo>
                  <a:pt x="985323" y="234860"/>
                </a:lnTo>
                <a:lnTo>
                  <a:pt x="957446" y="197719"/>
                </a:lnTo>
                <a:lnTo>
                  <a:pt x="926620" y="163260"/>
                </a:lnTo>
                <a:lnTo>
                  <a:pt x="893063" y="131643"/>
                </a:lnTo>
                <a:lnTo>
                  <a:pt x="856994" y="103026"/>
                </a:lnTo>
                <a:lnTo>
                  <a:pt x="818630" y="77567"/>
                </a:lnTo>
                <a:lnTo>
                  <a:pt x="778190" y="55424"/>
                </a:lnTo>
                <a:lnTo>
                  <a:pt x="735891" y="36756"/>
                </a:lnTo>
                <a:lnTo>
                  <a:pt x="691952" y="21721"/>
                </a:lnTo>
                <a:lnTo>
                  <a:pt x="646590" y="10478"/>
                </a:lnTo>
                <a:lnTo>
                  <a:pt x="600023" y="3184"/>
                </a:lnTo>
                <a:lnTo>
                  <a:pt x="552470" y="0"/>
                </a:lnTo>
                <a:close/>
              </a:path>
            </a:pathLst>
          </a:custGeom>
          <a:solidFill>
            <a:srgbClr val="ED06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715962" y="1539974"/>
            <a:ext cx="1079500" cy="1079500"/>
          </a:xfrm>
          <a:custGeom>
            <a:avLst/>
            <a:gdLst/>
            <a:ahLst/>
            <a:cxnLst/>
            <a:rect l="l" t="t" r="r" b="b"/>
            <a:pathLst>
              <a:path w="1079500" h="1079500">
                <a:moveTo>
                  <a:pt x="624160" y="1072842"/>
                </a:moveTo>
                <a:lnTo>
                  <a:pt x="672340" y="1062978"/>
                </a:lnTo>
                <a:lnTo>
                  <a:pt x="718630" y="1049075"/>
                </a:lnTo>
                <a:lnTo>
                  <a:pt x="762870" y="1031351"/>
                </a:lnTo>
                <a:lnTo>
                  <a:pt x="804903" y="1010025"/>
                </a:lnTo>
                <a:lnTo>
                  <a:pt x="844569" y="985314"/>
                </a:lnTo>
                <a:lnTo>
                  <a:pt x="881712" y="957437"/>
                </a:lnTo>
                <a:lnTo>
                  <a:pt x="916171" y="926611"/>
                </a:lnTo>
                <a:lnTo>
                  <a:pt x="947789" y="893054"/>
                </a:lnTo>
                <a:lnTo>
                  <a:pt x="976407" y="856985"/>
                </a:lnTo>
                <a:lnTo>
                  <a:pt x="1001868" y="818621"/>
                </a:lnTo>
                <a:lnTo>
                  <a:pt x="1024012" y="778181"/>
                </a:lnTo>
                <a:lnTo>
                  <a:pt x="1042681" y="735882"/>
                </a:lnTo>
                <a:lnTo>
                  <a:pt x="1057716" y="691943"/>
                </a:lnTo>
                <a:lnTo>
                  <a:pt x="1068960" y="646581"/>
                </a:lnTo>
                <a:lnTo>
                  <a:pt x="1076254" y="600014"/>
                </a:lnTo>
                <a:lnTo>
                  <a:pt x="1079440" y="552461"/>
                </a:lnTo>
                <a:lnTo>
                  <a:pt x="1078358" y="504139"/>
                </a:lnTo>
                <a:lnTo>
                  <a:pt x="1072851" y="455267"/>
                </a:lnTo>
                <a:lnTo>
                  <a:pt x="1062987" y="407087"/>
                </a:lnTo>
                <a:lnTo>
                  <a:pt x="1049084" y="360798"/>
                </a:lnTo>
                <a:lnTo>
                  <a:pt x="1031360" y="316558"/>
                </a:lnTo>
                <a:lnTo>
                  <a:pt x="1010034" y="274526"/>
                </a:lnTo>
                <a:lnTo>
                  <a:pt x="985323" y="234860"/>
                </a:lnTo>
                <a:lnTo>
                  <a:pt x="957446" y="197719"/>
                </a:lnTo>
                <a:lnTo>
                  <a:pt x="926620" y="163260"/>
                </a:lnTo>
                <a:lnTo>
                  <a:pt x="893063" y="131643"/>
                </a:lnTo>
                <a:lnTo>
                  <a:pt x="856994" y="103026"/>
                </a:lnTo>
                <a:lnTo>
                  <a:pt x="818630" y="77567"/>
                </a:lnTo>
                <a:lnTo>
                  <a:pt x="778190" y="55424"/>
                </a:lnTo>
                <a:lnTo>
                  <a:pt x="735891" y="36756"/>
                </a:lnTo>
                <a:lnTo>
                  <a:pt x="691952" y="21721"/>
                </a:lnTo>
                <a:lnTo>
                  <a:pt x="646590" y="10478"/>
                </a:lnTo>
                <a:lnTo>
                  <a:pt x="600023" y="3184"/>
                </a:lnTo>
                <a:lnTo>
                  <a:pt x="552470" y="0"/>
                </a:lnTo>
                <a:lnTo>
                  <a:pt x="504148" y="1081"/>
                </a:lnTo>
                <a:lnTo>
                  <a:pt x="455276" y="6588"/>
                </a:lnTo>
                <a:lnTo>
                  <a:pt x="407096" y="16453"/>
                </a:lnTo>
                <a:lnTo>
                  <a:pt x="360806" y="30356"/>
                </a:lnTo>
                <a:lnTo>
                  <a:pt x="316567" y="48079"/>
                </a:lnTo>
                <a:lnTo>
                  <a:pt x="274535" y="69405"/>
                </a:lnTo>
                <a:lnTo>
                  <a:pt x="234869" y="94116"/>
                </a:lnTo>
                <a:lnTo>
                  <a:pt x="197727" y="121993"/>
                </a:lnTo>
                <a:lnTo>
                  <a:pt x="163269" y="152819"/>
                </a:lnTo>
                <a:lnTo>
                  <a:pt x="131651" y="186375"/>
                </a:lnTo>
                <a:lnTo>
                  <a:pt x="103033" y="222444"/>
                </a:lnTo>
                <a:lnTo>
                  <a:pt x="77573" y="260807"/>
                </a:lnTo>
                <a:lnTo>
                  <a:pt x="55430" y="301247"/>
                </a:lnTo>
                <a:lnTo>
                  <a:pt x="36761" y="343545"/>
                </a:lnTo>
                <a:lnTo>
                  <a:pt x="21725" y="387483"/>
                </a:lnTo>
                <a:lnTo>
                  <a:pt x="10481" y="432844"/>
                </a:lnTo>
                <a:lnTo>
                  <a:pt x="3186" y="479409"/>
                </a:lnTo>
                <a:lnTo>
                  <a:pt x="0" y="526961"/>
                </a:lnTo>
                <a:lnTo>
                  <a:pt x="1080" y="575281"/>
                </a:lnTo>
                <a:lnTo>
                  <a:pt x="6585" y="624151"/>
                </a:lnTo>
                <a:lnTo>
                  <a:pt x="16451" y="672332"/>
                </a:lnTo>
                <a:lnTo>
                  <a:pt x="30356" y="718621"/>
                </a:lnTo>
                <a:lnTo>
                  <a:pt x="48081" y="762861"/>
                </a:lnTo>
                <a:lnTo>
                  <a:pt x="69408" y="804894"/>
                </a:lnTo>
                <a:lnTo>
                  <a:pt x="94120" y="844560"/>
                </a:lnTo>
                <a:lnTo>
                  <a:pt x="121998" y="881703"/>
                </a:lnTo>
                <a:lnTo>
                  <a:pt x="152825" y="916162"/>
                </a:lnTo>
                <a:lnTo>
                  <a:pt x="186382" y="947780"/>
                </a:lnTo>
                <a:lnTo>
                  <a:pt x="222451" y="976399"/>
                </a:lnTo>
                <a:lnTo>
                  <a:pt x="260815" y="1001859"/>
                </a:lnTo>
                <a:lnTo>
                  <a:pt x="301255" y="1024003"/>
                </a:lnTo>
                <a:lnTo>
                  <a:pt x="343553" y="1042672"/>
                </a:lnTo>
                <a:lnTo>
                  <a:pt x="387492" y="1057708"/>
                </a:lnTo>
                <a:lnTo>
                  <a:pt x="432853" y="1068952"/>
                </a:lnTo>
                <a:lnTo>
                  <a:pt x="479418" y="1076245"/>
                </a:lnTo>
                <a:lnTo>
                  <a:pt x="526970" y="1079431"/>
                </a:lnTo>
                <a:lnTo>
                  <a:pt x="575290" y="1078349"/>
                </a:lnTo>
                <a:lnTo>
                  <a:pt x="624160" y="1072842"/>
                </a:lnTo>
                <a:close/>
              </a:path>
            </a:pathLst>
          </a:custGeom>
          <a:ln w="55664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 rot="21060000">
            <a:off x="5888624" y="1797213"/>
            <a:ext cx="647201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</a:pPr>
            <a:r>
              <a:rPr dirty="0" sz="1400" spc="-5">
                <a:solidFill>
                  <a:srgbClr val="FFFFFF"/>
                </a:solidFill>
                <a:latin typeface="Century Gothic"/>
                <a:cs typeface="Century Gothic"/>
              </a:rPr>
              <a:t>portrait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 rot="21060000">
            <a:off x="5892105" y="1991003"/>
            <a:ext cx="688822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</a:pP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r>
              <a:rPr dirty="0" sz="1400" spc="-9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Century Gothic"/>
                <a:cs typeface="Century Gothic"/>
              </a:rPr>
              <a:t>land-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 rot="21060000">
            <a:off x="5981635" y="2183842"/>
            <a:ext cx="570693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</a:pPr>
            <a:r>
              <a:rPr dirty="0" sz="1400" spc="-5">
                <a:solidFill>
                  <a:srgbClr val="FFFFFF"/>
                </a:solidFill>
                <a:latin typeface="Century Gothic"/>
                <a:cs typeface="Century Gothic"/>
              </a:rPr>
              <a:t>scape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757962" y="2787973"/>
            <a:ext cx="1079500" cy="1079500"/>
          </a:xfrm>
          <a:custGeom>
            <a:avLst/>
            <a:gdLst/>
            <a:ahLst/>
            <a:cxnLst/>
            <a:rect l="l" t="t" r="r" b="b"/>
            <a:pathLst>
              <a:path w="1079500" h="1079500">
                <a:moveTo>
                  <a:pt x="552470" y="0"/>
                </a:moveTo>
                <a:lnTo>
                  <a:pt x="504148" y="1081"/>
                </a:lnTo>
                <a:lnTo>
                  <a:pt x="455276" y="6588"/>
                </a:lnTo>
                <a:lnTo>
                  <a:pt x="407096" y="16453"/>
                </a:lnTo>
                <a:lnTo>
                  <a:pt x="360806" y="30356"/>
                </a:lnTo>
                <a:lnTo>
                  <a:pt x="316567" y="48079"/>
                </a:lnTo>
                <a:lnTo>
                  <a:pt x="274535" y="69405"/>
                </a:lnTo>
                <a:lnTo>
                  <a:pt x="234869" y="94116"/>
                </a:lnTo>
                <a:lnTo>
                  <a:pt x="197727" y="121993"/>
                </a:lnTo>
                <a:lnTo>
                  <a:pt x="163269" y="152819"/>
                </a:lnTo>
                <a:lnTo>
                  <a:pt x="131651" y="186375"/>
                </a:lnTo>
                <a:lnTo>
                  <a:pt x="103033" y="222444"/>
                </a:lnTo>
                <a:lnTo>
                  <a:pt x="77573" y="260807"/>
                </a:lnTo>
                <a:lnTo>
                  <a:pt x="55430" y="301247"/>
                </a:lnTo>
                <a:lnTo>
                  <a:pt x="36761" y="343545"/>
                </a:lnTo>
                <a:lnTo>
                  <a:pt x="21725" y="387483"/>
                </a:lnTo>
                <a:lnTo>
                  <a:pt x="10481" y="432844"/>
                </a:lnTo>
                <a:lnTo>
                  <a:pt x="3186" y="479409"/>
                </a:lnTo>
                <a:lnTo>
                  <a:pt x="0" y="526961"/>
                </a:lnTo>
                <a:lnTo>
                  <a:pt x="1080" y="575281"/>
                </a:lnTo>
                <a:lnTo>
                  <a:pt x="6585" y="624151"/>
                </a:lnTo>
                <a:lnTo>
                  <a:pt x="16451" y="672332"/>
                </a:lnTo>
                <a:lnTo>
                  <a:pt x="30356" y="718621"/>
                </a:lnTo>
                <a:lnTo>
                  <a:pt x="48081" y="762861"/>
                </a:lnTo>
                <a:lnTo>
                  <a:pt x="69408" y="804894"/>
                </a:lnTo>
                <a:lnTo>
                  <a:pt x="94120" y="844560"/>
                </a:lnTo>
                <a:lnTo>
                  <a:pt x="121998" y="881703"/>
                </a:lnTo>
                <a:lnTo>
                  <a:pt x="152825" y="916162"/>
                </a:lnTo>
                <a:lnTo>
                  <a:pt x="186382" y="947780"/>
                </a:lnTo>
                <a:lnTo>
                  <a:pt x="222451" y="976399"/>
                </a:lnTo>
                <a:lnTo>
                  <a:pt x="260815" y="1001859"/>
                </a:lnTo>
                <a:lnTo>
                  <a:pt x="301255" y="1024003"/>
                </a:lnTo>
                <a:lnTo>
                  <a:pt x="343553" y="1042672"/>
                </a:lnTo>
                <a:lnTo>
                  <a:pt x="387492" y="1057708"/>
                </a:lnTo>
                <a:lnTo>
                  <a:pt x="432853" y="1068952"/>
                </a:lnTo>
                <a:lnTo>
                  <a:pt x="479418" y="1076245"/>
                </a:lnTo>
                <a:lnTo>
                  <a:pt x="526970" y="1079431"/>
                </a:lnTo>
                <a:lnTo>
                  <a:pt x="575290" y="1078349"/>
                </a:lnTo>
                <a:lnTo>
                  <a:pt x="624160" y="1072842"/>
                </a:lnTo>
                <a:lnTo>
                  <a:pt x="672340" y="1062978"/>
                </a:lnTo>
                <a:lnTo>
                  <a:pt x="718630" y="1049075"/>
                </a:lnTo>
                <a:lnTo>
                  <a:pt x="762870" y="1031351"/>
                </a:lnTo>
                <a:lnTo>
                  <a:pt x="804903" y="1010025"/>
                </a:lnTo>
                <a:lnTo>
                  <a:pt x="844569" y="985314"/>
                </a:lnTo>
                <a:lnTo>
                  <a:pt x="881712" y="957437"/>
                </a:lnTo>
                <a:lnTo>
                  <a:pt x="916171" y="926611"/>
                </a:lnTo>
                <a:lnTo>
                  <a:pt x="947789" y="893054"/>
                </a:lnTo>
                <a:lnTo>
                  <a:pt x="976407" y="856985"/>
                </a:lnTo>
                <a:lnTo>
                  <a:pt x="1001868" y="818621"/>
                </a:lnTo>
                <a:lnTo>
                  <a:pt x="1024012" y="778181"/>
                </a:lnTo>
                <a:lnTo>
                  <a:pt x="1042681" y="735882"/>
                </a:lnTo>
                <a:lnTo>
                  <a:pt x="1057716" y="691943"/>
                </a:lnTo>
                <a:lnTo>
                  <a:pt x="1068960" y="646581"/>
                </a:lnTo>
                <a:lnTo>
                  <a:pt x="1076254" y="600014"/>
                </a:lnTo>
                <a:lnTo>
                  <a:pt x="1079440" y="552461"/>
                </a:lnTo>
                <a:lnTo>
                  <a:pt x="1078358" y="504139"/>
                </a:lnTo>
                <a:lnTo>
                  <a:pt x="1072851" y="455267"/>
                </a:lnTo>
                <a:lnTo>
                  <a:pt x="1062987" y="407087"/>
                </a:lnTo>
                <a:lnTo>
                  <a:pt x="1049084" y="360798"/>
                </a:lnTo>
                <a:lnTo>
                  <a:pt x="1031360" y="316558"/>
                </a:lnTo>
                <a:lnTo>
                  <a:pt x="1010034" y="274526"/>
                </a:lnTo>
                <a:lnTo>
                  <a:pt x="985323" y="234860"/>
                </a:lnTo>
                <a:lnTo>
                  <a:pt x="957446" y="197719"/>
                </a:lnTo>
                <a:lnTo>
                  <a:pt x="926620" y="163260"/>
                </a:lnTo>
                <a:lnTo>
                  <a:pt x="893063" y="131643"/>
                </a:lnTo>
                <a:lnTo>
                  <a:pt x="856994" y="103026"/>
                </a:lnTo>
                <a:lnTo>
                  <a:pt x="818630" y="77567"/>
                </a:lnTo>
                <a:lnTo>
                  <a:pt x="778190" y="55424"/>
                </a:lnTo>
                <a:lnTo>
                  <a:pt x="735891" y="36756"/>
                </a:lnTo>
                <a:lnTo>
                  <a:pt x="691952" y="21721"/>
                </a:lnTo>
                <a:lnTo>
                  <a:pt x="646590" y="10478"/>
                </a:lnTo>
                <a:lnTo>
                  <a:pt x="600023" y="3184"/>
                </a:lnTo>
                <a:lnTo>
                  <a:pt x="552470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757962" y="2787973"/>
            <a:ext cx="1079500" cy="1079500"/>
          </a:xfrm>
          <a:custGeom>
            <a:avLst/>
            <a:gdLst/>
            <a:ahLst/>
            <a:cxnLst/>
            <a:rect l="l" t="t" r="r" b="b"/>
            <a:pathLst>
              <a:path w="1079500" h="1079500">
                <a:moveTo>
                  <a:pt x="624160" y="1072842"/>
                </a:moveTo>
                <a:lnTo>
                  <a:pt x="672340" y="1062978"/>
                </a:lnTo>
                <a:lnTo>
                  <a:pt x="718630" y="1049075"/>
                </a:lnTo>
                <a:lnTo>
                  <a:pt x="762870" y="1031351"/>
                </a:lnTo>
                <a:lnTo>
                  <a:pt x="804903" y="1010025"/>
                </a:lnTo>
                <a:lnTo>
                  <a:pt x="844569" y="985314"/>
                </a:lnTo>
                <a:lnTo>
                  <a:pt x="881712" y="957437"/>
                </a:lnTo>
                <a:lnTo>
                  <a:pt x="916171" y="926611"/>
                </a:lnTo>
                <a:lnTo>
                  <a:pt x="947789" y="893054"/>
                </a:lnTo>
                <a:lnTo>
                  <a:pt x="976407" y="856985"/>
                </a:lnTo>
                <a:lnTo>
                  <a:pt x="1001868" y="818621"/>
                </a:lnTo>
                <a:lnTo>
                  <a:pt x="1024012" y="778181"/>
                </a:lnTo>
                <a:lnTo>
                  <a:pt x="1042681" y="735882"/>
                </a:lnTo>
                <a:lnTo>
                  <a:pt x="1057716" y="691943"/>
                </a:lnTo>
                <a:lnTo>
                  <a:pt x="1068960" y="646581"/>
                </a:lnTo>
                <a:lnTo>
                  <a:pt x="1076254" y="600014"/>
                </a:lnTo>
                <a:lnTo>
                  <a:pt x="1079440" y="552461"/>
                </a:lnTo>
                <a:lnTo>
                  <a:pt x="1078358" y="504139"/>
                </a:lnTo>
                <a:lnTo>
                  <a:pt x="1072851" y="455267"/>
                </a:lnTo>
                <a:lnTo>
                  <a:pt x="1062987" y="407087"/>
                </a:lnTo>
                <a:lnTo>
                  <a:pt x="1049084" y="360798"/>
                </a:lnTo>
                <a:lnTo>
                  <a:pt x="1031360" y="316558"/>
                </a:lnTo>
                <a:lnTo>
                  <a:pt x="1010034" y="274526"/>
                </a:lnTo>
                <a:lnTo>
                  <a:pt x="985323" y="234860"/>
                </a:lnTo>
                <a:lnTo>
                  <a:pt x="957446" y="197719"/>
                </a:lnTo>
                <a:lnTo>
                  <a:pt x="926620" y="163260"/>
                </a:lnTo>
                <a:lnTo>
                  <a:pt x="893063" y="131643"/>
                </a:lnTo>
                <a:lnTo>
                  <a:pt x="856994" y="103026"/>
                </a:lnTo>
                <a:lnTo>
                  <a:pt x="818630" y="77567"/>
                </a:lnTo>
                <a:lnTo>
                  <a:pt x="778190" y="55424"/>
                </a:lnTo>
                <a:lnTo>
                  <a:pt x="735891" y="36756"/>
                </a:lnTo>
                <a:lnTo>
                  <a:pt x="691952" y="21721"/>
                </a:lnTo>
                <a:lnTo>
                  <a:pt x="646590" y="10478"/>
                </a:lnTo>
                <a:lnTo>
                  <a:pt x="600023" y="3184"/>
                </a:lnTo>
                <a:lnTo>
                  <a:pt x="552470" y="0"/>
                </a:lnTo>
                <a:lnTo>
                  <a:pt x="504148" y="1081"/>
                </a:lnTo>
                <a:lnTo>
                  <a:pt x="455276" y="6588"/>
                </a:lnTo>
                <a:lnTo>
                  <a:pt x="407096" y="16453"/>
                </a:lnTo>
                <a:lnTo>
                  <a:pt x="360806" y="30356"/>
                </a:lnTo>
                <a:lnTo>
                  <a:pt x="316567" y="48079"/>
                </a:lnTo>
                <a:lnTo>
                  <a:pt x="274535" y="69405"/>
                </a:lnTo>
                <a:lnTo>
                  <a:pt x="234869" y="94116"/>
                </a:lnTo>
                <a:lnTo>
                  <a:pt x="197727" y="121993"/>
                </a:lnTo>
                <a:lnTo>
                  <a:pt x="163269" y="152819"/>
                </a:lnTo>
                <a:lnTo>
                  <a:pt x="131651" y="186375"/>
                </a:lnTo>
                <a:lnTo>
                  <a:pt x="103033" y="222444"/>
                </a:lnTo>
                <a:lnTo>
                  <a:pt x="77573" y="260807"/>
                </a:lnTo>
                <a:lnTo>
                  <a:pt x="55430" y="301247"/>
                </a:lnTo>
                <a:lnTo>
                  <a:pt x="36761" y="343545"/>
                </a:lnTo>
                <a:lnTo>
                  <a:pt x="21725" y="387483"/>
                </a:lnTo>
                <a:lnTo>
                  <a:pt x="10481" y="432844"/>
                </a:lnTo>
                <a:lnTo>
                  <a:pt x="3186" y="479409"/>
                </a:lnTo>
                <a:lnTo>
                  <a:pt x="0" y="526961"/>
                </a:lnTo>
                <a:lnTo>
                  <a:pt x="1080" y="575281"/>
                </a:lnTo>
                <a:lnTo>
                  <a:pt x="6585" y="624151"/>
                </a:lnTo>
                <a:lnTo>
                  <a:pt x="16451" y="672332"/>
                </a:lnTo>
                <a:lnTo>
                  <a:pt x="30356" y="718621"/>
                </a:lnTo>
                <a:lnTo>
                  <a:pt x="48081" y="762861"/>
                </a:lnTo>
                <a:lnTo>
                  <a:pt x="69408" y="804894"/>
                </a:lnTo>
                <a:lnTo>
                  <a:pt x="94120" y="844560"/>
                </a:lnTo>
                <a:lnTo>
                  <a:pt x="121998" y="881703"/>
                </a:lnTo>
                <a:lnTo>
                  <a:pt x="152825" y="916162"/>
                </a:lnTo>
                <a:lnTo>
                  <a:pt x="186382" y="947780"/>
                </a:lnTo>
                <a:lnTo>
                  <a:pt x="222451" y="976399"/>
                </a:lnTo>
                <a:lnTo>
                  <a:pt x="260815" y="1001859"/>
                </a:lnTo>
                <a:lnTo>
                  <a:pt x="301255" y="1024003"/>
                </a:lnTo>
                <a:lnTo>
                  <a:pt x="343553" y="1042672"/>
                </a:lnTo>
                <a:lnTo>
                  <a:pt x="387492" y="1057708"/>
                </a:lnTo>
                <a:lnTo>
                  <a:pt x="432853" y="1068952"/>
                </a:lnTo>
                <a:lnTo>
                  <a:pt x="479418" y="1076245"/>
                </a:lnTo>
                <a:lnTo>
                  <a:pt x="526970" y="1079431"/>
                </a:lnTo>
                <a:lnTo>
                  <a:pt x="575290" y="1078349"/>
                </a:lnTo>
                <a:lnTo>
                  <a:pt x="624160" y="1072842"/>
                </a:lnTo>
                <a:close/>
              </a:path>
            </a:pathLst>
          </a:custGeom>
          <a:ln w="55664">
            <a:solidFill>
              <a:srgbClr val="ED067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 rot="21060000">
            <a:off x="6022778" y="3095818"/>
            <a:ext cx="505383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</a:pPr>
            <a:r>
              <a:rPr dirty="0" sz="1400" spc="-5">
                <a:solidFill>
                  <a:srgbClr val="FFFFFF"/>
                </a:solidFill>
                <a:latin typeface="Century Gothic"/>
                <a:cs typeface="Century Gothic"/>
              </a:rPr>
              <a:t>stylish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 rot="21060000">
            <a:off x="5956811" y="3288609"/>
            <a:ext cx="699257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</a:pP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chrome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70880" y="1267889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 h="0">
                <a:moveTo>
                  <a:pt x="0" y="0"/>
                </a:moveTo>
                <a:lnTo>
                  <a:pt x="662472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71600" y="831917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2019-10-16T01:17:18Z</dcterms:created>
  <dcterms:modified xsi:type="dcterms:W3CDTF">2019-10-16T01:17:18Z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2018-10-23T00:00:00Z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2019-10-16T00:00:00Z</vt:filetime>
  </property>
</Properties>
</file>