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12"/>
            <a:ext cx="6624320" cy="1267460"/>
          </a:xfrm>
          <a:custGeom>
            <a:avLst/>
            <a:gdLst/>
            <a:ahLst/>
            <a:cxnLst/>
            <a:rect l="l" t="t" r="r" b="b"/>
            <a:pathLst>
              <a:path w="6624320" h="1267460">
                <a:moveTo>
                  <a:pt x="0" y="1267193"/>
                </a:moveTo>
                <a:lnTo>
                  <a:pt x="6623989" y="1267193"/>
                </a:lnTo>
                <a:lnTo>
                  <a:pt x="6623989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482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08882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304" y="6588498"/>
            <a:ext cx="1980564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Dimension:</a:t>
            </a:r>
            <a:endParaRPr sz="1000">
              <a:latin typeface="Century Gothic"/>
              <a:cs typeface="Century Gothic"/>
            </a:endParaRPr>
          </a:p>
          <a:p>
            <a:pPr marL="12700" marR="49720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297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211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14mm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</a:t>
            </a:r>
            <a:endParaRPr sz="1000">
              <a:latin typeface="Century Gothic"/>
              <a:cs typeface="Century Gothic"/>
            </a:endParaRPr>
          </a:p>
          <a:p>
            <a:pPr marL="12700" marR="15113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56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48.5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42cm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8000" y="8318189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000" y="65827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04825" y="6582246"/>
            <a:ext cx="0" cy="1736089"/>
          </a:xfrm>
          <a:custGeom>
            <a:avLst/>
            <a:gdLst/>
            <a:ahLst/>
            <a:cxnLst/>
            <a:rect l="l" t="t" r="r" b="b"/>
            <a:pathLst>
              <a:path w="0" h="1736090">
                <a:moveTo>
                  <a:pt x="0" y="1735556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8000" y="1267889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18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975300" y="6606494"/>
            <a:ext cx="99631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5305" y="7303554"/>
            <a:ext cx="81724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Screen: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150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5305" y="7760754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70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598487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C507</a:t>
            </a:r>
            <a:r>
              <a:rPr dirty="0" sz="5000" spc="-500"/>
              <a:t> </a:t>
            </a:r>
            <a:r>
              <a:rPr dirty="0"/>
              <a:t>Notebook Journal </a:t>
            </a:r>
            <a:r>
              <a:rPr dirty="0" spc="-10"/>
              <a:t>A4 </a:t>
            </a:r>
            <a:r>
              <a:rPr dirty="0"/>
              <a:t>Leather Look</a:t>
            </a:r>
            <a:endParaRPr sz="5000"/>
          </a:p>
        </p:txBody>
      </p:sp>
      <p:sp>
        <p:nvSpPr>
          <p:cNvPr id="11" name="object 11"/>
          <p:cNvSpPr txBox="1"/>
          <p:nvPr/>
        </p:nvSpPr>
        <p:spPr>
          <a:xfrm>
            <a:off x="4285400" y="6606496"/>
            <a:ext cx="56134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Colors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21275" y="6582246"/>
            <a:ext cx="0" cy="1736089"/>
          </a:xfrm>
          <a:custGeom>
            <a:avLst/>
            <a:gdLst/>
            <a:ahLst/>
            <a:cxnLst/>
            <a:rect l="l" t="t" r="r" b="b"/>
            <a:pathLst>
              <a:path w="0" h="1736090">
                <a:moveTo>
                  <a:pt x="0" y="1735556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8000" y="4388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37022" y="6647510"/>
            <a:ext cx="1200238" cy="1578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92006" y="1294180"/>
            <a:ext cx="4030589" cy="3089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08591" y="29529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08591" y="29529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6"/>
                </a:move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close/>
              </a:path>
            </a:pathLst>
          </a:custGeom>
          <a:ln w="5566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1251174" y="3260811"/>
            <a:ext cx="35012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soft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1187572" y="3453603"/>
            <a:ext cx="5388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touch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0326" y="4521251"/>
            <a:ext cx="3371850" cy="1727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9215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Just </a:t>
            </a:r>
            <a:r>
              <a:rPr dirty="0" sz="1000" spc="-5">
                <a:latin typeface="Century Gothic"/>
                <a:cs typeface="Century Gothic"/>
              </a:rPr>
              <a:t>like your </a:t>
            </a:r>
            <a:r>
              <a:rPr dirty="0" sz="1000">
                <a:latin typeface="Century Gothic"/>
                <a:cs typeface="Century Gothic"/>
              </a:rPr>
              <a:t>favourite coffee cup, a great </a:t>
            </a:r>
            <a:r>
              <a:rPr dirty="0" sz="1000" spc="-5">
                <a:latin typeface="Century Gothic"/>
                <a:cs typeface="Century Gothic"/>
              </a:rPr>
              <a:t>journal is </a:t>
            </a: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-5">
                <a:latin typeface="Century Gothic"/>
                <a:cs typeface="Century Gothic"/>
              </a:rPr>
              <a:t>joy </a:t>
            </a:r>
            <a:r>
              <a:rPr dirty="0" sz="1000">
                <a:latin typeface="Century Gothic"/>
                <a:cs typeface="Century Gothic"/>
              </a:rPr>
              <a:t>to use over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over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again.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handy features </a:t>
            </a:r>
            <a:r>
              <a:rPr dirty="0" sz="1000" spc="-5">
                <a:latin typeface="Century Gothic"/>
                <a:cs typeface="Century Gothic"/>
              </a:rPr>
              <a:t>like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pen loop, </a:t>
            </a:r>
            <a:r>
              <a:rPr dirty="0" sz="1000">
                <a:latin typeface="Century Gothic"/>
                <a:cs typeface="Century Gothic"/>
              </a:rPr>
              <a:t>ribbon </a:t>
            </a:r>
            <a:r>
              <a:rPr dirty="0" sz="1000" spc="-5">
                <a:latin typeface="Century Gothic"/>
                <a:cs typeface="Century Gothic"/>
              </a:rPr>
              <a:t>bookmark,  and </a:t>
            </a:r>
            <a:r>
              <a:rPr dirty="0" sz="1000">
                <a:latin typeface="Century Gothic"/>
                <a:cs typeface="Century Gothic"/>
              </a:rPr>
              <a:t>elastic </a:t>
            </a:r>
            <a:r>
              <a:rPr dirty="0" sz="1000" spc="-5">
                <a:latin typeface="Century Gothic"/>
                <a:cs typeface="Century Gothic"/>
              </a:rPr>
              <a:t>strap </a:t>
            </a:r>
            <a:r>
              <a:rPr dirty="0" sz="1000">
                <a:latin typeface="Century Gothic"/>
                <a:cs typeface="Century Gothic"/>
              </a:rPr>
              <a:t>closure,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will be  positioned perfectly </a:t>
            </a:r>
            <a:r>
              <a:rPr dirty="0" sz="1000">
                <a:latin typeface="Century Gothic"/>
                <a:cs typeface="Century Gothic"/>
              </a:rPr>
              <a:t>on the PU cover of this </a:t>
            </a:r>
            <a:r>
              <a:rPr dirty="0" sz="1000" spc="-5">
                <a:latin typeface="Century Gothic"/>
                <a:cs typeface="Century Gothic"/>
              </a:rPr>
              <a:t>prized and  practical item,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be seen and </a:t>
            </a:r>
            <a:r>
              <a:rPr dirty="0" sz="1000">
                <a:latin typeface="Century Gothic"/>
                <a:cs typeface="Century Gothic"/>
              </a:rPr>
              <a:t>remembered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daily.</a:t>
            </a:r>
            <a:endParaRPr sz="1000">
              <a:latin typeface="Century Gothic"/>
              <a:cs typeface="Century Gothic"/>
            </a:endParaRPr>
          </a:p>
          <a:p>
            <a:pPr marL="12700" marR="30988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The FSC certified, </a:t>
            </a:r>
            <a:r>
              <a:rPr dirty="0" sz="1000" spc="-5">
                <a:latin typeface="Century Gothic"/>
                <a:cs typeface="Century Gothic"/>
              </a:rPr>
              <a:t>lined pages are abundant so </a:t>
            </a:r>
            <a:r>
              <a:rPr dirty="0" sz="1000">
                <a:latin typeface="Century Gothic"/>
                <a:cs typeface="Century Gothic"/>
              </a:rPr>
              <a:t>to  maximise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return on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investment.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>
                <a:latin typeface="Century Gothic"/>
                <a:cs typeface="Century Gothic"/>
              </a:rPr>
              <a:t>Commodious A4</a:t>
            </a:r>
            <a:r>
              <a:rPr dirty="0" sz="1000" spc="-5">
                <a:latin typeface="Century Gothic"/>
                <a:cs typeface="Century Gothic"/>
              </a:rPr>
              <a:t> size.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86770" y="4497920"/>
            <a:ext cx="1651000" cy="136080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High quality </a:t>
            </a:r>
            <a:r>
              <a:rPr dirty="0" sz="1000">
                <a:latin typeface="Century Gothic"/>
                <a:cs typeface="Century Gothic"/>
              </a:rPr>
              <a:t>PU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cover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Elastic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closure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Ribbon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bookmark</a:t>
            </a:r>
            <a:endParaRPr sz="1000">
              <a:latin typeface="Century Gothic"/>
              <a:cs typeface="Century Gothic"/>
            </a:endParaRPr>
          </a:p>
          <a:p>
            <a:pPr marL="194945" marR="5080" indent="-182880">
              <a:lnSpc>
                <a:spcPct val="108300"/>
              </a:lnSpc>
              <a:spcBef>
                <a:spcPts val="2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Quality, lined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notebook  </a:t>
            </a:r>
            <a:r>
              <a:rPr dirty="0" sz="1000" spc="-5">
                <a:latin typeface="Century Gothic"/>
                <a:cs typeface="Century Gothic"/>
              </a:rPr>
              <a:t>paper -160 pages </a:t>
            </a:r>
            <a:r>
              <a:rPr dirty="0" sz="1000">
                <a:latin typeface="Century Gothic"/>
                <a:cs typeface="Century Gothic"/>
              </a:rPr>
              <a:t>/ </a:t>
            </a:r>
            <a:r>
              <a:rPr dirty="0" sz="1000" spc="-5">
                <a:latin typeface="Century Gothic"/>
                <a:cs typeface="Century Gothic"/>
              </a:rPr>
              <a:t>80  leaves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FSC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approved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2019-10-22T04:15:05Z</dcterms:created>
  <dcterms:modified xsi:type="dcterms:W3CDTF">2019-10-22T04:15:05Z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