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g"/><Relationship Id="rId8" Type="http://schemas.openxmlformats.org/officeDocument/2006/relationships/image" Target="../media/image2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67994" y="1267193"/>
            <a:ext cx="3155597" cy="251967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4148162" y="1665736"/>
            <a:ext cx="2767812" cy="218472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45896" y="311353"/>
            <a:ext cx="6271056" cy="787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32167" y="6322103"/>
            <a:ext cx="2085975" cy="1395730"/>
          </a:xfrm>
          <a:prstGeom prst="rect">
            <a:avLst/>
          </a:prstGeom>
        </p:spPr>
        <p:txBody>
          <a:bodyPr wrap="square" lIns="0" tIns="11683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19"/>
              </a:spcBef>
            </a:pPr>
            <a:r>
              <a:rPr dirty="0" sz="1400">
                <a:latin typeface="Century Gothic"/>
                <a:cs typeface="Century Gothic"/>
              </a:rPr>
              <a:t>Packaging</a:t>
            </a:r>
            <a:r>
              <a:rPr dirty="0" sz="1400" spc="-10">
                <a:latin typeface="Century Gothic"/>
                <a:cs typeface="Century Gothic"/>
              </a:rPr>
              <a:t> </a:t>
            </a:r>
            <a:r>
              <a:rPr dirty="0" sz="1400" spc="-5">
                <a:latin typeface="Century Gothic"/>
                <a:cs typeface="Century Gothic"/>
              </a:rPr>
              <a:t>info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85"/>
              </a:spcBef>
            </a:pPr>
            <a:r>
              <a:rPr dirty="0" sz="1000">
                <a:latin typeface="Century Gothic"/>
                <a:cs typeface="Century Gothic"/>
              </a:rPr>
              <a:t>Product</a:t>
            </a:r>
            <a:r>
              <a:rPr dirty="0" sz="1000" spc="-5">
                <a:latin typeface="Century Gothic"/>
                <a:cs typeface="Century Gothic"/>
              </a:rPr>
              <a:t> Dimension:</a:t>
            </a:r>
            <a:endParaRPr sz="1000">
              <a:latin typeface="Century Gothic"/>
              <a:cs typeface="Century Gothic"/>
            </a:endParaRPr>
          </a:p>
          <a:p>
            <a:pPr marL="12700" marR="602615">
              <a:lnSpc>
                <a:spcPct val="108300"/>
              </a:lnSpc>
            </a:pPr>
            <a:r>
              <a:rPr dirty="0" sz="1000" spc="-5">
                <a:latin typeface="Century Gothic"/>
                <a:cs typeface="Century Gothic"/>
              </a:rPr>
              <a:t>210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139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14mm  Shipping </a:t>
            </a:r>
            <a:r>
              <a:rPr dirty="0" sz="1000">
                <a:latin typeface="Century Gothic"/>
                <a:cs typeface="Century Gothic"/>
              </a:rPr>
              <a:t>Carton </a:t>
            </a:r>
            <a:r>
              <a:rPr dirty="0" sz="1000" spc="-5">
                <a:latin typeface="Century Gothic"/>
                <a:cs typeface="Century Gothic"/>
              </a:rPr>
              <a:t>Qty:</a:t>
            </a:r>
            <a:r>
              <a:rPr dirty="0" sz="1000" spc="-8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50</a:t>
            </a:r>
            <a:endParaRPr sz="1000">
              <a:latin typeface="Century Gothic"/>
              <a:cs typeface="Century Gothic"/>
            </a:endParaRPr>
          </a:p>
          <a:p>
            <a:pPr marL="12700" marR="256540">
              <a:lnSpc>
                <a:spcPct val="108300"/>
              </a:lnSpc>
              <a:spcBef>
                <a:spcPts val="5"/>
              </a:spcBef>
            </a:pPr>
            <a:r>
              <a:rPr dirty="0" sz="1000" spc="-5">
                <a:latin typeface="Century Gothic"/>
                <a:cs typeface="Century Gothic"/>
              </a:rPr>
              <a:t>Shipping </a:t>
            </a:r>
            <a:r>
              <a:rPr dirty="0" sz="1000">
                <a:latin typeface="Century Gothic"/>
                <a:cs typeface="Century Gothic"/>
              </a:rPr>
              <a:t>Carton </a:t>
            </a:r>
            <a:r>
              <a:rPr dirty="0" sz="1000" spc="-5">
                <a:latin typeface="Century Gothic"/>
                <a:cs typeface="Century Gothic"/>
              </a:rPr>
              <a:t>Size (LxWxH):  44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39.5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1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15.5cm</a:t>
            </a:r>
            <a:endParaRPr sz="10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latin typeface="Century Gothic"/>
                <a:cs typeface="Century Gothic"/>
              </a:rPr>
              <a:t>Shipping </a:t>
            </a:r>
            <a:r>
              <a:rPr dirty="0" sz="1000">
                <a:latin typeface="Century Gothic"/>
                <a:cs typeface="Century Gothic"/>
              </a:rPr>
              <a:t>Carton Weight </a:t>
            </a:r>
            <a:r>
              <a:rPr dirty="0" sz="1000" spc="-5">
                <a:latin typeface="Century Gothic"/>
                <a:cs typeface="Century Gothic"/>
              </a:rPr>
              <a:t>(kg):</a:t>
            </a:r>
            <a:r>
              <a:rPr dirty="0" sz="1000" spc="-8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13.5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67994" y="12"/>
            <a:ext cx="6624320" cy="1267460"/>
          </a:xfrm>
          <a:custGeom>
            <a:avLst/>
            <a:gdLst/>
            <a:ahLst/>
            <a:cxnLst/>
            <a:rect l="l" t="t" r="r" b="b"/>
            <a:pathLst>
              <a:path w="6624320" h="1267460">
                <a:moveTo>
                  <a:pt x="0" y="1267193"/>
                </a:moveTo>
                <a:lnTo>
                  <a:pt x="6623989" y="1267193"/>
                </a:lnTo>
                <a:lnTo>
                  <a:pt x="6623989" y="0"/>
                </a:lnTo>
                <a:lnTo>
                  <a:pt x="0" y="0"/>
                </a:lnTo>
                <a:lnTo>
                  <a:pt x="0" y="1267193"/>
                </a:lnTo>
                <a:close/>
              </a:path>
            </a:pathLst>
          </a:custGeom>
          <a:solidFill>
            <a:srgbClr val="F4F3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68000" y="8318189"/>
            <a:ext cx="6624320" cy="0"/>
          </a:xfrm>
          <a:custGeom>
            <a:avLst/>
            <a:gdLst/>
            <a:ahLst/>
            <a:cxnLst/>
            <a:rect l="l" t="t" r="r" b="b"/>
            <a:pathLst>
              <a:path w="6624320" h="0">
                <a:moveTo>
                  <a:pt x="0" y="0"/>
                </a:moveTo>
                <a:lnTo>
                  <a:pt x="6624002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68000" y="6296827"/>
            <a:ext cx="6624320" cy="0"/>
          </a:xfrm>
          <a:custGeom>
            <a:avLst/>
            <a:gdLst/>
            <a:ahLst/>
            <a:cxnLst/>
            <a:rect l="l" t="t" r="r" b="b"/>
            <a:pathLst>
              <a:path w="6624320" h="0">
                <a:moveTo>
                  <a:pt x="0" y="0"/>
                </a:moveTo>
                <a:lnTo>
                  <a:pt x="6624002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847174" y="6304497"/>
            <a:ext cx="0" cy="2013585"/>
          </a:xfrm>
          <a:custGeom>
            <a:avLst/>
            <a:gdLst/>
            <a:ahLst/>
            <a:cxnLst/>
            <a:rect l="l" t="t" r="r" b="b"/>
            <a:pathLst>
              <a:path w="0" h="2013584">
                <a:moveTo>
                  <a:pt x="0" y="2013305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68000" y="1267889"/>
            <a:ext cx="6622415" cy="0"/>
          </a:xfrm>
          <a:custGeom>
            <a:avLst/>
            <a:gdLst/>
            <a:ahLst/>
            <a:cxnLst/>
            <a:rect l="l" t="t" r="r" b="b"/>
            <a:pathLst>
              <a:path w="6622415" h="0">
                <a:moveTo>
                  <a:pt x="0" y="0"/>
                </a:moveTo>
                <a:lnTo>
                  <a:pt x="6621843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630326" y="4107052"/>
            <a:ext cx="1651000" cy="1335405"/>
          </a:xfrm>
          <a:prstGeom prst="rect">
            <a:avLst/>
          </a:prstGeom>
        </p:spPr>
        <p:txBody>
          <a:bodyPr wrap="square" lIns="0" tIns="60960" rIns="0" bIns="0" rtlCol="0" vert="horz">
            <a:spAutoFit/>
          </a:bodyPr>
          <a:lstStyle/>
          <a:p>
            <a:pPr marL="194945" indent="-182245">
              <a:lnSpc>
                <a:spcPct val="100000"/>
              </a:lnSpc>
              <a:spcBef>
                <a:spcPts val="480"/>
              </a:spcBef>
              <a:buChar char="•"/>
              <a:tabLst>
                <a:tab pos="195580" algn="l"/>
              </a:tabLst>
            </a:pPr>
            <a:r>
              <a:rPr dirty="0" sz="1000" spc="-5">
                <a:latin typeface="Century Gothic"/>
                <a:cs typeface="Century Gothic"/>
              </a:rPr>
              <a:t>High quality </a:t>
            </a:r>
            <a:r>
              <a:rPr dirty="0" sz="1000">
                <a:latin typeface="Century Gothic"/>
                <a:cs typeface="Century Gothic"/>
              </a:rPr>
              <a:t>PU</a:t>
            </a:r>
            <a:r>
              <a:rPr dirty="0" sz="1000" spc="-4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cover</a:t>
            </a:r>
            <a:endParaRPr sz="1000">
              <a:latin typeface="Century Gothic"/>
              <a:cs typeface="Century Gothic"/>
            </a:endParaRPr>
          </a:p>
          <a:p>
            <a:pPr marL="194945" indent="-182245">
              <a:lnSpc>
                <a:spcPct val="100000"/>
              </a:lnSpc>
              <a:spcBef>
                <a:spcPts val="385"/>
              </a:spcBef>
              <a:buChar char="•"/>
              <a:tabLst>
                <a:tab pos="195580" algn="l"/>
              </a:tabLst>
            </a:pPr>
            <a:r>
              <a:rPr dirty="0" sz="1000" spc="-5">
                <a:latin typeface="Century Gothic"/>
                <a:cs typeface="Century Gothic"/>
              </a:rPr>
              <a:t>Elastic</a:t>
            </a:r>
            <a:r>
              <a:rPr dirty="0" sz="1000" spc="-1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closure</a:t>
            </a:r>
            <a:endParaRPr sz="1000">
              <a:latin typeface="Century Gothic"/>
              <a:cs typeface="Century Gothic"/>
            </a:endParaRPr>
          </a:p>
          <a:p>
            <a:pPr marL="194945" indent="-182245">
              <a:lnSpc>
                <a:spcPct val="100000"/>
              </a:lnSpc>
              <a:spcBef>
                <a:spcPts val="384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Ribbon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bookmark</a:t>
            </a:r>
            <a:endParaRPr sz="1000">
              <a:latin typeface="Century Gothic"/>
              <a:cs typeface="Century Gothic"/>
            </a:endParaRPr>
          </a:p>
          <a:p>
            <a:pPr marL="194945" marR="5080" indent="-182245">
              <a:lnSpc>
                <a:spcPct val="100000"/>
              </a:lnSpc>
              <a:spcBef>
                <a:spcPts val="380"/>
              </a:spcBef>
              <a:buChar char="•"/>
              <a:tabLst>
                <a:tab pos="195580" algn="l"/>
              </a:tabLst>
            </a:pPr>
            <a:r>
              <a:rPr dirty="0" sz="1000" spc="-5">
                <a:latin typeface="Century Gothic"/>
                <a:cs typeface="Century Gothic"/>
              </a:rPr>
              <a:t>Quality, lined</a:t>
            </a:r>
            <a:r>
              <a:rPr dirty="0" sz="1000" spc="-8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notebook  </a:t>
            </a:r>
            <a:r>
              <a:rPr dirty="0" sz="1000" spc="-5">
                <a:latin typeface="Century Gothic"/>
                <a:cs typeface="Century Gothic"/>
              </a:rPr>
              <a:t>paper </a:t>
            </a:r>
            <a:r>
              <a:rPr dirty="0" sz="1000">
                <a:latin typeface="Century Gothic"/>
                <a:cs typeface="Century Gothic"/>
              </a:rPr>
              <a:t>- </a:t>
            </a:r>
            <a:r>
              <a:rPr dirty="0" sz="1000" spc="-5">
                <a:latin typeface="Century Gothic"/>
                <a:cs typeface="Century Gothic"/>
              </a:rPr>
              <a:t>160 pages </a:t>
            </a:r>
            <a:r>
              <a:rPr dirty="0" sz="1000">
                <a:latin typeface="Century Gothic"/>
                <a:cs typeface="Century Gothic"/>
              </a:rPr>
              <a:t>/ </a:t>
            </a:r>
            <a:r>
              <a:rPr dirty="0" sz="1000" spc="-5">
                <a:latin typeface="Century Gothic"/>
                <a:cs typeface="Century Gothic"/>
              </a:rPr>
              <a:t>80  leaves</a:t>
            </a:r>
            <a:endParaRPr sz="1000">
              <a:latin typeface="Century Gothic"/>
              <a:cs typeface="Century Gothic"/>
            </a:endParaRPr>
          </a:p>
          <a:p>
            <a:pPr marL="194945" indent="-182245">
              <a:lnSpc>
                <a:spcPct val="100000"/>
              </a:lnSpc>
              <a:spcBef>
                <a:spcPts val="385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FSC</a:t>
            </a:r>
            <a:r>
              <a:rPr dirty="0" sz="1000" spc="-10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approved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011297" y="6314804"/>
            <a:ext cx="996315" cy="570230"/>
          </a:xfrm>
          <a:prstGeom prst="rect">
            <a:avLst/>
          </a:prstGeom>
        </p:spPr>
        <p:txBody>
          <a:bodyPr wrap="square" lIns="0" tIns="11683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19"/>
              </a:spcBef>
            </a:pPr>
            <a:r>
              <a:rPr dirty="0" sz="1400">
                <a:latin typeface="Century Gothic"/>
                <a:cs typeface="Century Gothic"/>
              </a:rPr>
              <a:t>Print</a:t>
            </a:r>
            <a:r>
              <a:rPr dirty="0" sz="1400" spc="-25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Area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85"/>
              </a:spcBef>
            </a:pPr>
            <a:r>
              <a:rPr dirty="0" sz="1000">
                <a:latin typeface="Century Gothic"/>
                <a:cs typeface="Century Gothic"/>
              </a:rPr>
              <a:t>Pad: </a:t>
            </a:r>
            <a:r>
              <a:rPr dirty="0" sz="1000" spc="-5">
                <a:latin typeface="Century Gothic"/>
                <a:cs typeface="Century Gothic"/>
              </a:rPr>
              <a:t>60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8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30mm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011297" y="7011847"/>
            <a:ext cx="746760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latin typeface="Century Gothic"/>
                <a:cs typeface="Century Gothic"/>
              </a:rPr>
              <a:t>Screen:</a:t>
            </a:r>
            <a:endParaRPr sz="10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</a:pPr>
            <a:r>
              <a:rPr dirty="0" sz="1000" spc="-5">
                <a:latin typeface="Century Gothic"/>
                <a:cs typeface="Century Gothic"/>
              </a:rPr>
              <a:t>80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8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150mm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011297" y="7469047"/>
            <a:ext cx="676910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latin typeface="Century Gothic"/>
                <a:cs typeface="Century Gothic"/>
              </a:rPr>
              <a:t>Digital:</a:t>
            </a:r>
            <a:endParaRPr sz="10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</a:pPr>
            <a:r>
              <a:rPr dirty="0" sz="1000" spc="-5">
                <a:latin typeface="Century Gothic"/>
                <a:cs typeface="Century Gothic"/>
              </a:rPr>
              <a:t>60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8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40mm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011297" y="7926247"/>
            <a:ext cx="676910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latin typeface="Century Gothic"/>
                <a:cs typeface="Century Gothic"/>
              </a:rPr>
              <a:t>Digital:</a:t>
            </a:r>
            <a:endParaRPr sz="10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</a:pPr>
            <a:r>
              <a:rPr dirty="0" sz="1000" spc="-5">
                <a:latin typeface="Century Gothic"/>
                <a:cs typeface="Century Gothic"/>
              </a:rPr>
              <a:t>80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8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30mm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464399" y="4029178"/>
            <a:ext cx="6624320" cy="0"/>
          </a:xfrm>
          <a:custGeom>
            <a:avLst/>
            <a:gdLst/>
            <a:ahLst/>
            <a:cxnLst/>
            <a:rect l="l" t="t" r="r" b="b"/>
            <a:pathLst>
              <a:path w="6624320" h="0">
                <a:moveTo>
                  <a:pt x="0" y="0"/>
                </a:moveTo>
                <a:lnTo>
                  <a:pt x="6624002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>
            <a:spLocks noGrp="1"/>
          </p:cNvSpPr>
          <p:nvPr>
            <p:ph type="title"/>
          </p:nvPr>
        </p:nvSpPr>
        <p:spPr>
          <a:xfrm>
            <a:off x="645896" y="311353"/>
            <a:ext cx="5986780" cy="7874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5000"/>
              <a:t>C506</a:t>
            </a:r>
            <a:r>
              <a:rPr dirty="0" sz="5000" spc="-515"/>
              <a:t> </a:t>
            </a:r>
            <a:r>
              <a:rPr dirty="0"/>
              <a:t>Notebook Journal A5 Leather Look</a:t>
            </a:r>
            <a:endParaRPr sz="5000"/>
          </a:p>
        </p:txBody>
      </p:sp>
      <p:sp>
        <p:nvSpPr>
          <p:cNvPr id="15" name="object 15"/>
          <p:cNvSpPr txBox="1"/>
          <p:nvPr/>
        </p:nvSpPr>
        <p:spPr>
          <a:xfrm>
            <a:off x="4343298" y="6308120"/>
            <a:ext cx="577215" cy="1176655"/>
          </a:xfrm>
          <a:prstGeom prst="rect">
            <a:avLst/>
          </a:prstGeom>
        </p:spPr>
        <p:txBody>
          <a:bodyPr wrap="square" lIns="0" tIns="12382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75"/>
              </a:spcBef>
            </a:pPr>
            <a:r>
              <a:rPr dirty="0" sz="1400">
                <a:latin typeface="Century Gothic"/>
                <a:cs typeface="Century Gothic"/>
              </a:rPr>
              <a:t>Color</a:t>
            </a:r>
            <a:endParaRPr sz="1400">
              <a:latin typeface="Century Gothic"/>
              <a:cs typeface="Century Gothic"/>
            </a:endParaRPr>
          </a:p>
          <a:p>
            <a:pPr algn="ctr" marL="12065" marR="5080" indent="-21590">
              <a:lnSpc>
                <a:spcPct val="113700"/>
              </a:lnSpc>
              <a:spcBef>
                <a:spcPts val="505"/>
              </a:spcBef>
            </a:pPr>
            <a:r>
              <a:rPr dirty="0" sz="1100">
                <a:latin typeface="Century Gothic"/>
                <a:cs typeface="Century Gothic"/>
              </a:rPr>
              <a:t>A </a:t>
            </a:r>
            <a:r>
              <a:rPr dirty="0" sz="1100" spc="-25">
                <a:latin typeface="Century Gothic"/>
                <a:cs typeface="Century Gothic"/>
              </a:rPr>
              <a:t>Black  </a:t>
            </a:r>
            <a:r>
              <a:rPr dirty="0" sz="1100">
                <a:latin typeface="Century Gothic"/>
                <a:cs typeface="Century Gothic"/>
              </a:rPr>
              <a:t>B </a:t>
            </a:r>
            <a:r>
              <a:rPr dirty="0" sz="1100" spc="-25">
                <a:latin typeface="Century Gothic"/>
                <a:cs typeface="Century Gothic"/>
              </a:rPr>
              <a:t>White  </a:t>
            </a:r>
            <a:r>
              <a:rPr dirty="0" sz="1100">
                <a:latin typeface="Century Gothic"/>
                <a:cs typeface="Century Gothic"/>
              </a:rPr>
              <a:t>C </a:t>
            </a:r>
            <a:r>
              <a:rPr dirty="0" sz="1100" spc="-25">
                <a:latin typeface="Century Gothic"/>
                <a:cs typeface="Century Gothic"/>
              </a:rPr>
              <a:t>Navy  Blue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179175" y="6304497"/>
            <a:ext cx="0" cy="2013585"/>
          </a:xfrm>
          <a:custGeom>
            <a:avLst/>
            <a:gdLst/>
            <a:ahLst/>
            <a:cxnLst/>
            <a:rect l="l" t="t" r="r" b="b"/>
            <a:pathLst>
              <a:path w="0" h="2013584">
                <a:moveTo>
                  <a:pt x="0" y="2013305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64825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7088824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956824" y="1270801"/>
            <a:ext cx="0" cy="2757805"/>
          </a:xfrm>
          <a:custGeom>
            <a:avLst/>
            <a:gdLst/>
            <a:ahLst/>
            <a:cxnLst/>
            <a:rect l="l" t="t" r="r" b="b"/>
            <a:pathLst>
              <a:path w="0" h="2757804">
                <a:moveTo>
                  <a:pt x="0" y="2757601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5394800" y="6699567"/>
            <a:ext cx="819150" cy="788035"/>
          </a:xfrm>
          <a:prstGeom prst="rect">
            <a:avLst/>
          </a:prstGeom>
        </p:spPr>
        <p:txBody>
          <a:bodyPr wrap="square" lIns="0" tIns="35560" rIns="0" bIns="0" rtlCol="0" vert="horz">
            <a:spAutoFit/>
          </a:bodyPr>
          <a:lstStyle/>
          <a:p>
            <a:pPr marL="192405" indent="-179705">
              <a:lnSpc>
                <a:spcPct val="100000"/>
              </a:lnSpc>
              <a:spcBef>
                <a:spcPts val="280"/>
              </a:spcBef>
              <a:buAutoNum type="alphaUcPeriod" startAt="4"/>
              <a:tabLst>
                <a:tab pos="193040" algn="l"/>
              </a:tabLst>
            </a:pPr>
            <a:r>
              <a:rPr dirty="0" sz="1100" spc="-25">
                <a:latin typeface="Century Gothic"/>
                <a:cs typeface="Century Gothic"/>
              </a:rPr>
              <a:t>Red</a:t>
            </a:r>
            <a:endParaRPr sz="1100">
              <a:latin typeface="Century Gothic"/>
              <a:cs typeface="Century Gothic"/>
            </a:endParaRPr>
          </a:p>
          <a:p>
            <a:pPr marL="12700" marR="106045">
              <a:lnSpc>
                <a:spcPct val="113700"/>
              </a:lnSpc>
              <a:buAutoNum type="alphaUcPeriod" startAt="4"/>
              <a:tabLst>
                <a:tab pos="193040" algn="l"/>
              </a:tabLst>
            </a:pPr>
            <a:r>
              <a:rPr dirty="0" sz="1100" spc="-25">
                <a:latin typeface="Century Gothic"/>
                <a:cs typeface="Century Gothic"/>
              </a:rPr>
              <a:t>Green  </a:t>
            </a:r>
            <a:r>
              <a:rPr dirty="0" sz="1100">
                <a:latin typeface="Century Gothic"/>
                <a:cs typeface="Century Gothic"/>
              </a:rPr>
              <a:t>F</a:t>
            </a:r>
            <a:r>
              <a:rPr dirty="0" sz="1100" spc="175">
                <a:latin typeface="Century Gothic"/>
                <a:cs typeface="Century Gothic"/>
              </a:rPr>
              <a:t> </a:t>
            </a:r>
            <a:r>
              <a:rPr dirty="0" sz="1100" spc="-25">
                <a:latin typeface="Century Gothic"/>
                <a:cs typeface="Century Gothic"/>
              </a:rPr>
              <a:t>Orange</a:t>
            </a:r>
            <a:endParaRPr sz="11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80"/>
              </a:spcBef>
            </a:pPr>
            <a:r>
              <a:rPr dirty="0" sz="1100">
                <a:latin typeface="Century Gothic"/>
                <a:cs typeface="Century Gothic"/>
              </a:rPr>
              <a:t>G </a:t>
            </a:r>
            <a:r>
              <a:rPr dirty="0" sz="1100" spc="-20">
                <a:latin typeface="Century Gothic"/>
                <a:cs typeface="Century Gothic"/>
              </a:rPr>
              <a:t>Light</a:t>
            </a:r>
            <a:r>
              <a:rPr dirty="0" sz="1100" spc="15">
                <a:latin typeface="Century Gothic"/>
                <a:cs typeface="Century Gothic"/>
              </a:rPr>
              <a:t> </a:t>
            </a:r>
            <a:r>
              <a:rPr dirty="0" sz="1100" spc="-25">
                <a:latin typeface="Century Gothic"/>
                <a:cs typeface="Century Gothic"/>
              </a:rPr>
              <a:t>Blue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4295118" y="7592200"/>
            <a:ext cx="2669700" cy="66621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2975495" y="4155643"/>
            <a:ext cx="3770629" cy="16135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9398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latin typeface="Century Gothic"/>
                <a:cs typeface="Century Gothic"/>
              </a:rPr>
              <a:t>Just </a:t>
            </a:r>
            <a:r>
              <a:rPr dirty="0" sz="1000" spc="-5">
                <a:latin typeface="Century Gothic"/>
                <a:cs typeface="Century Gothic"/>
              </a:rPr>
              <a:t>like your </a:t>
            </a:r>
            <a:r>
              <a:rPr dirty="0" sz="1000">
                <a:latin typeface="Century Gothic"/>
                <a:cs typeface="Century Gothic"/>
              </a:rPr>
              <a:t>favourite coffee cup, a great </a:t>
            </a:r>
            <a:r>
              <a:rPr dirty="0" sz="1000" spc="-5">
                <a:latin typeface="Century Gothic"/>
                <a:cs typeface="Century Gothic"/>
              </a:rPr>
              <a:t>journal is </a:t>
            </a:r>
            <a:r>
              <a:rPr dirty="0" sz="1000">
                <a:latin typeface="Century Gothic"/>
                <a:cs typeface="Century Gothic"/>
              </a:rPr>
              <a:t>a </a:t>
            </a:r>
            <a:r>
              <a:rPr dirty="0" sz="1000" spc="-5">
                <a:latin typeface="Century Gothic"/>
                <a:cs typeface="Century Gothic"/>
              </a:rPr>
              <a:t>joy </a:t>
            </a:r>
            <a:r>
              <a:rPr dirty="0" sz="1000">
                <a:latin typeface="Century Gothic"/>
                <a:cs typeface="Century Gothic"/>
              </a:rPr>
              <a:t>to  use over </a:t>
            </a:r>
            <a:r>
              <a:rPr dirty="0" sz="1000" spc="-5">
                <a:latin typeface="Century Gothic"/>
                <a:cs typeface="Century Gothic"/>
              </a:rPr>
              <a:t>and </a:t>
            </a:r>
            <a:r>
              <a:rPr dirty="0" sz="1000">
                <a:latin typeface="Century Gothic"/>
                <a:cs typeface="Century Gothic"/>
              </a:rPr>
              <a:t>over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again.</a:t>
            </a:r>
            <a:endParaRPr sz="1000">
              <a:latin typeface="Century Gothic"/>
              <a:cs typeface="Century Gothic"/>
            </a:endParaRPr>
          </a:p>
          <a:p>
            <a:pPr marL="12700" marR="5080">
              <a:lnSpc>
                <a:spcPct val="100000"/>
              </a:lnSpc>
              <a:spcBef>
                <a:spcPts val="565"/>
              </a:spcBef>
            </a:pPr>
            <a:r>
              <a:rPr dirty="0" sz="1000">
                <a:latin typeface="Century Gothic"/>
                <a:cs typeface="Century Gothic"/>
              </a:rPr>
              <a:t>With handy features </a:t>
            </a:r>
            <a:r>
              <a:rPr dirty="0" sz="1000" spc="-5">
                <a:latin typeface="Century Gothic"/>
                <a:cs typeface="Century Gothic"/>
              </a:rPr>
              <a:t>like </a:t>
            </a:r>
            <a:r>
              <a:rPr dirty="0" sz="1000">
                <a:latin typeface="Century Gothic"/>
                <a:cs typeface="Century Gothic"/>
              </a:rPr>
              <a:t>a </a:t>
            </a:r>
            <a:r>
              <a:rPr dirty="0" sz="1000" spc="-5">
                <a:latin typeface="Century Gothic"/>
                <a:cs typeface="Century Gothic"/>
              </a:rPr>
              <a:t>pen loop, </a:t>
            </a:r>
            <a:r>
              <a:rPr dirty="0" sz="1000">
                <a:latin typeface="Century Gothic"/>
                <a:cs typeface="Century Gothic"/>
              </a:rPr>
              <a:t>ribbon </a:t>
            </a:r>
            <a:r>
              <a:rPr dirty="0" sz="1000" spc="-5">
                <a:latin typeface="Century Gothic"/>
                <a:cs typeface="Century Gothic"/>
              </a:rPr>
              <a:t>bookmark, and  </a:t>
            </a:r>
            <a:r>
              <a:rPr dirty="0" sz="1000">
                <a:latin typeface="Century Gothic"/>
                <a:cs typeface="Century Gothic"/>
              </a:rPr>
              <a:t>elastic </a:t>
            </a:r>
            <a:r>
              <a:rPr dirty="0" sz="1000" spc="-5">
                <a:latin typeface="Century Gothic"/>
                <a:cs typeface="Century Gothic"/>
              </a:rPr>
              <a:t>strap </a:t>
            </a:r>
            <a:r>
              <a:rPr dirty="0" sz="1000">
                <a:latin typeface="Century Gothic"/>
                <a:cs typeface="Century Gothic"/>
              </a:rPr>
              <a:t>closure, </a:t>
            </a:r>
            <a:r>
              <a:rPr dirty="0" sz="1000" spc="-5">
                <a:latin typeface="Century Gothic"/>
                <a:cs typeface="Century Gothic"/>
              </a:rPr>
              <a:t>your </a:t>
            </a:r>
            <a:r>
              <a:rPr dirty="0" sz="1000">
                <a:latin typeface="Century Gothic"/>
                <a:cs typeface="Century Gothic"/>
              </a:rPr>
              <a:t>client's </a:t>
            </a:r>
            <a:r>
              <a:rPr dirty="0" sz="1000" spc="-5">
                <a:latin typeface="Century Gothic"/>
                <a:cs typeface="Century Gothic"/>
              </a:rPr>
              <a:t>logo will be positioned  perfectly </a:t>
            </a:r>
            <a:r>
              <a:rPr dirty="0" sz="1000">
                <a:latin typeface="Century Gothic"/>
                <a:cs typeface="Century Gothic"/>
              </a:rPr>
              <a:t>on the PU cover of this </a:t>
            </a:r>
            <a:r>
              <a:rPr dirty="0" sz="1000" spc="-5">
                <a:latin typeface="Century Gothic"/>
                <a:cs typeface="Century Gothic"/>
              </a:rPr>
              <a:t>prized and practical item, </a:t>
            </a:r>
            <a:r>
              <a:rPr dirty="0" sz="1000">
                <a:latin typeface="Century Gothic"/>
                <a:cs typeface="Century Gothic"/>
              </a:rPr>
              <a:t>to  </a:t>
            </a:r>
            <a:r>
              <a:rPr dirty="0" sz="1000" spc="-5">
                <a:latin typeface="Century Gothic"/>
                <a:cs typeface="Century Gothic"/>
              </a:rPr>
              <a:t>be seen and </a:t>
            </a:r>
            <a:r>
              <a:rPr dirty="0" sz="1000">
                <a:latin typeface="Century Gothic"/>
                <a:cs typeface="Century Gothic"/>
              </a:rPr>
              <a:t>remembered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daily.</a:t>
            </a:r>
            <a:endParaRPr sz="1000">
              <a:latin typeface="Century Gothic"/>
              <a:cs typeface="Century Gothic"/>
            </a:endParaRPr>
          </a:p>
          <a:p>
            <a:pPr marL="12700" marR="104139">
              <a:lnSpc>
                <a:spcPct val="100000"/>
              </a:lnSpc>
              <a:spcBef>
                <a:spcPts val="565"/>
              </a:spcBef>
            </a:pPr>
            <a:r>
              <a:rPr dirty="0" sz="1000">
                <a:latin typeface="Century Gothic"/>
                <a:cs typeface="Century Gothic"/>
              </a:rPr>
              <a:t>The FSC certified, </a:t>
            </a:r>
            <a:r>
              <a:rPr dirty="0" sz="1000" spc="-5">
                <a:latin typeface="Century Gothic"/>
                <a:cs typeface="Century Gothic"/>
              </a:rPr>
              <a:t>lined pages are abundant so </a:t>
            </a:r>
            <a:r>
              <a:rPr dirty="0" sz="1000">
                <a:latin typeface="Century Gothic"/>
                <a:cs typeface="Century Gothic"/>
              </a:rPr>
              <a:t>to maximise  </a:t>
            </a:r>
            <a:r>
              <a:rPr dirty="0" sz="1000" spc="-5">
                <a:latin typeface="Century Gothic"/>
                <a:cs typeface="Century Gothic"/>
              </a:rPr>
              <a:t>your </a:t>
            </a:r>
            <a:r>
              <a:rPr dirty="0" sz="1000">
                <a:latin typeface="Century Gothic"/>
                <a:cs typeface="Century Gothic"/>
              </a:rPr>
              <a:t>client's return on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investment.</a:t>
            </a:r>
            <a:endParaRPr sz="10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70"/>
              </a:spcBef>
            </a:pPr>
            <a:r>
              <a:rPr dirty="0" sz="1000">
                <a:latin typeface="Century Gothic"/>
                <a:cs typeface="Century Gothic"/>
              </a:rPr>
              <a:t>Convenient A5</a:t>
            </a:r>
            <a:r>
              <a:rPr dirty="0" sz="1000" spc="-5">
                <a:latin typeface="Century Gothic"/>
                <a:cs typeface="Century Gothic"/>
              </a:rPr>
              <a:t> size.</a:t>
            </a:r>
            <a:endParaRPr sz="10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2019-10-16T01:08:39Z</dcterms:created>
  <dcterms:modified xsi:type="dcterms:W3CDTF">2019-10-16T01:08:39Z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2018-10-19T00:00:00Z</vt:filetime>
  </property>
  <property fmtid="{D5CDD505-2E9C-101B-9397-08002B2CF9AE}" pid="3" name="Creator">
    <vt:lpwstr>Adobe InDesign CC 13.1 (Windows)</vt:lpwstr>
  </property>
  <property fmtid="{D5CDD505-2E9C-101B-9397-08002B2CF9AE}" pid="4" name="LastSaved">
    <vt:filetime>2019-10-16T00:00:00Z</vt:filetime>
  </property>
</Properties>
</file>