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Default Extension="jpg" ContentType="image/jp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830858" y="6747798"/>
            <a:ext cx="2123759" cy="147295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1063642" y="1970329"/>
            <a:ext cx="4389596" cy="276862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43026" y="311353"/>
            <a:ext cx="6276797" cy="787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0326" y="6323906"/>
            <a:ext cx="1980564" cy="1395730"/>
          </a:xfrm>
          <a:prstGeom prst="rect">
            <a:avLst/>
          </a:prstGeom>
        </p:spPr>
        <p:txBody>
          <a:bodyPr wrap="square" lIns="0" tIns="11683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19"/>
              </a:spcBef>
            </a:pPr>
            <a:r>
              <a:rPr dirty="0" sz="1400">
                <a:latin typeface="Century Gothic"/>
                <a:cs typeface="Century Gothic"/>
              </a:rPr>
              <a:t>Packaging</a:t>
            </a:r>
            <a:r>
              <a:rPr dirty="0" sz="1400" spc="-10">
                <a:latin typeface="Century Gothic"/>
                <a:cs typeface="Century Gothic"/>
              </a:rPr>
              <a:t> </a:t>
            </a:r>
            <a:r>
              <a:rPr dirty="0" sz="1400" spc="-5">
                <a:latin typeface="Century Gothic"/>
                <a:cs typeface="Century Gothic"/>
              </a:rPr>
              <a:t>info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dirty="0" sz="1000">
                <a:latin typeface="Century Gothic"/>
                <a:cs typeface="Century Gothic"/>
              </a:rPr>
              <a:t>Product</a:t>
            </a:r>
            <a:r>
              <a:rPr dirty="0" sz="1000" spc="-5">
                <a:latin typeface="Century Gothic"/>
                <a:cs typeface="Century Gothic"/>
              </a:rPr>
              <a:t> Dimension:</a:t>
            </a:r>
            <a:endParaRPr sz="1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latin typeface="Century Gothic"/>
                <a:cs typeface="Century Gothic"/>
              </a:rPr>
              <a:t>108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80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1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9mm</a:t>
            </a:r>
            <a:endParaRPr sz="1000">
              <a:latin typeface="Century Gothic"/>
              <a:cs typeface="Century Gothic"/>
            </a:endParaRPr>
          </a:p>
          <a:p>
            <a:pPr marL="12700" marR="151130">
              <a:lnSpc>
                <a:spcPct val="108300"/>
              </a:lnSpc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 </a:t>
            </a:r>
            <a:r>
              <a:rPr dirty="0" sz="1000" spc="-5">
                <a:latin typeface="Century Gothic"/>
                <a:cs typeface="Century Gothic"/>
              </a:rPr>
              <a:t>Qty: 160  Shipping </a:t>
            </a:r>
            <a:r>
              <a:rPr dirty="0" sz="1000">
                <a:latin typeface="Century Gothic"/>
                <a:cs typeface="Century Gothic"/>
              </a:rPr>
              <a:t>Carton </a:t>
            </a:r>
            <a:r>
              <a:rPr dirty="0" sz="1000" spc="-5">
                <a:latin typeface="Century Gothic"/>
                <a:cs typeface="Century Gothic"/>
              </a:rPr>
              <a:t>Size (LxWxH):  18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25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1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34cm</a:t>
            </a:r>
            <a:endParaRPr sz="1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 Weight </a:t>
            </a:r>
            <a:r>
              <a:rPr dirty="0" sz="1000" spc="-5">
                <a:latin typeface="Century Gothic"/>
                <a:cs typeface="Century Gothic"/>
              </a:rPr>
              <a:t>(kg):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11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65124" y="12"/>
            <a:ext cx="6624320" cy="1267460"/>
          </a:xfrm>
          <a:custGeom>
            <a:avLst/>
            <a:gdLst/>
            <a:ahLst/>
            <a:cxnLst/>
            <a:rect l="l" t="t" r="r" b="b"/>
            <a:pathLst>
              <a:path w="6624320" h="1267460">
                <a:moveTo>
                  <a:pt x="0" y="1267193"/>
                </a:moveTo>
                <a:lnTo>
                  <a:pt x="6623989" y="1267193"/>
                </a:lnTo>
                <a:lnTo>
                  <a:pt x="6623989" y="0"/>
                </a:lnTo>
                <a:lnTo>
                  <a:pt x="0" y="0"/>
                </a:lnTo>
                <a:lnTo>
                  <a:pt x="0" y="1267193"/>
                </a:lnTo>
                <a:close/>
              </a:path>
            </a:pathLst>
          </a:custGeom>
          <a:solidFill>
            <a:srgbClr val="F4F3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65119" y="8318189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65119" y="6296827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844294" y="6298198"/>
            <a:ext cx="0" cy="2019935"/>
          </a:xfrm>
          <a:custGeom>
            <a:avLst/>
            <a:gdLst/>
            <a:ahLst/>
            <a:cxnLst/>
            <a:rect l="l" t="t" r="r" b="b"/>
            <a:pathLst>
              <a:path w="0" h="2019934">
                <a:moveTo>
                  <a:pt x="0" y="2019604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65119" y="1267889"/>
            <a:ext cx="6622415" cy="0"/>
          </a:xfrm>
          <a:custGeom>
            <a:avLst/>
            <a:gdLst/>
            <a:ahLst/>
            <a:cxnLst/>
            <a:rect l="l" t="t" r="r" b="b"/>
            <a:pathLst>
              <a:path w="6622415" h="0">
                <a:moveTo>
                  <a:pt x="0" y="0"/>
                </a:moveTo>
                <a:lnTo>
                  <a:pt x="6621843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630326" y="5229212"/>
            <a:ext cx="1605280" cy="580390"/>
          </a:xfrm>
          <a:prstGeom prst="rect">
            <a:avLst/>
          </a:prstGeom>
        </p:spPr>
        <p:txBody>
          <a:bodyPr wrap="square" lIns="0" tIns="60960" rIns="0" bIns="0" rtlCol="0" vert="horz">
            <a:spAutoFit/>
          </a:bodyPr>
          <a:lstStyle/>
          <a:p>
            <a:pPr marL="194945" indent="-182245">
              <a:lnSpc>
                <a:spcPct val="100000"/>
              </a:lnSpc>
              <a:spcBef>
                <a:spcPts val="480"/>
              </a:spcBef>
              <a:buChar char="•"/>
              <a:tabLst>
                <a:tab pos="195580" algn="l"/>
              </a:tabLst>
            </a:pPr>
            <a:r>
              <a:rPr dirty="0" sz="1000" spc="-5">
                <a:latin typeface="Century Gothic"/>
                <a:cs typeface="Century Gothic"/>
              </a:rPr>
              <a:t>Spiral bound</a:t>
            </a:r>
            <a:endParaRPr sz="1000">
              <a:latin typeface="Century Gothic"/>
              <a:cs typeface="Century Gothic"/>
            </a:endParaRPr>
          </a:p>
          <a:p>
            <a:pPr marL="194945" marR="5080" indent="-182245">
              <a:lnSpc>
                <a:spcPct val="100000"/>
              </a:lnSpc>
              <a:spcBef>
                <a:spcPts val="385"/>
              </a:spcBef>
              <a:buChar char="•"/>
              <a:tabLst>
                <a:tab pos="195580" algn="l"/>
              </a:tabLst>
            </a:pPr>
            <a:r>
              <a:rPr dirty="0" sz="1000" spc="-5">
                <a:latin typeface="Century Gothic"/>
                <a:cs typeface="Century Gothic"/>
              </a:rPr>
              <a:t>120 lined leaves </a:t>
            </a:r>
            <a:r>
              <a:rPr dirty="0" sz="1000">
                <a:latin typeface="Century Gothic"/>
                <a:cs typeface="Century Gothic"/>
              </a:rPr>
              <a:t>of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FSC  </a:t>
            </a:r>
            <a:r>
              <a:rPr dirty="0" sz="1000" spc="-5">
                <a:latin typeface="Century Gothic"/>
                <a:cs typeface="Century Gothic"/>
              </a:rPr>
              <a:t>approved</a:t>
            </a:r>
            <a:r>
              <a:rPr dirty="0" sz="1000" spc="-1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paper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015259" y="6316697"/>
            <a:ext cx="996315" cy="570230"/>
          </a:xfrm>
          <a:prstGeom prst="rect">
            <a:avLst/>
          </a:prstGeom>
        </p:spPr>
        <p:txBody>
          <a:bodyPr wrap="square" lIns="0" tIns="11683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19"/>
              </a:spcBef>
            </a:pPr>
            <a:r>
              <a:rPr dirty="0" sz="1400">
                <a:latin typeface="Century Gothic"/>
                <a:cs typeface="Century Gothic"/>
              </a:rPr>
              <a:t>Print</a:t>
            </a:r>
            <a:r>
              <a:rPr dirty="0" sz="1400" spc="-30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dirty="0" sz="1000">
                <a:latin typeface="Century Gothic"/>
                <a:cs typeface="Century Gothic"/>
              </a:rPr>
              <a:t>Pad: </a:t>
            </a:r>
            <a:r>
              <a:rPr dirty="0" sz="1000" spc="-5">
                <a:latin typeface="Century Gothic"/>
                <a:cs typeface="Century Gothic"/>
              </a:rPr>
              <a:t>50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8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30mm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015259" y="7013753"/>
            <a:ext cx="676910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Century Gothic"/>
                <a:cs typeface="Century Gothic"/>
              </a:rPr>
              <a:t>Screen:</a:t>
            </a:r>
            <a:endParaRPr sz="1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</a:pPr>
            <a:r>
              <a:rPr dirty="0" sz="1000" spc="-5">
                <a:latin typeface="Century Gothic"/>
                <a:cs typeface="Century Gothic"/>
              </a:rPr>
              <a:t>60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60mm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015259" y="7470953"/>
            <a:ext cx="676910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latin typeface="Century Gothic"/>
                <a:cs typeface="Century Gothic"/>
              </a:rPr>
              <a:t>Digital:</a:t>
            </a:r>
            <a:endParaRPr sz="1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</a:pPr>
            <a:r>
              <a:rPr dirty="0" sz="1000" spc="-5">
                <a:latin typeface="Century Gothic"/>
                <a:cs typeface="Century Gothic"/>
              </a:rPr>
              <a:t>60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40mm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61520" y="5133177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643026" y="311353"/>
            <a:ext cx="4834890" cy="7874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5000"/>
              <a:t>C501</a:t>
            </a:r>
            <a:r>
              <a:rPr dirty="0" sz="5000" spc="-500"/>
              <a:t> </a:t>
            </a:r>
            <a:r>
              <a:rPr dirty="0"/>
              <a:t>Notepad A7 </a:t>
            </a:r>
            <a:r>
              <a:rPr dirty="0" spc="-5"/>
              <a:t>Spiral Bound</a:t>
            </a:r>
            <a:endParaRPr sz="5000"/>
          </a:p>
        </p:txBody>
      </p:sp>
      <p:sp>
        <p:nvSpPr>
          <p:cNvPr id="14" name="object 14"/>
          <p:cNvSpPr txBox="1"/>
          <p:nvPr/>
        </p:nvSpPr>
        <p:spPr>
          <a:xfrm>
            <a:off x="4340420" y="6314797"/>
            <a:ext cx="556260" cy="735330"/>
          </a:xfrm>
          <a:prstGeom prst="rect">
            <a:avLst/>
          </a:prstGeom>
        </p:spPr>
        <p:txBody>
          <a:bodyPr wrap="square" lIns="0" tIns="11683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19"/>
              </a:spcBef>
            </a:pPr>
            <a:r>
              <a:rPr dirty="0" sz="1400">
                <a:latin typeface="Century Gothic"/>
                <a:cs typeface="Century Gothic"/>
              </a:rPr>
              <a:t>Color</a:t>
            </a:r>
            <a:endParaRPr sz="1400">
              <a:latin typeface="Century Gothic"/>
              <a:cs typeface="Century Gothic"/>
            </a:endParaRPr>
          </a:p>
          <a:p>
            <a:pPr marL="12700" marR="5080">
              <a:lnSpc>
                <a:spcPct val="108300"/>
              </a:lnSpc>
              <a:spcBef>
                <a:spcPts val="489"/>
              </a:spcBef>
            </a:pPr>
            <a:r>
              <a:rPr dirty="0" sz="1000">
                <a:latin typeface="Century Gothic"/>
                <a:cs typeface="Century Gothic"/>
              </a:rPr>
              <a:t>A </a:t>
            </a:r>
            <a:r>
              <a:rPr dirty="0" sz="1000" spc="-5">
                <a:latin typeface="Century Gothic"/>
                <a:cs typeface="Century Gothic"/>
              </a:rPr>
              <a:t>Black  </a:t>
            </a:r>
            <a:r>
              <a:rPr dirty="0" sz="1000">
                <a:latin typeface="Century Gothic"/>
                <a:cs typeface="Century Gothic"/>
              </a:rPr>
              <a:t>B </a:t>
            </a:r>
            <a:r>
              <a:rPr dirty="0" sz="1000" spc="18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White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4176294" y="6297118"/>
            <a:ext cx="0" cy="2021205"/>
          </a:xfrm>
          <a:custGeom>
            <a:avLst/>
            <a:gdLst/>
            <a:ahLst/>
            <a:cxnLst/>
            <a:rect l="l" t="t" r="r" b="b"/>
            <a:pathLst>
              <a:path w="0" h="2021204">
                <a:moveTo>
                  <a:pt x="0" y="2020684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64825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7088824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5715959" y="1602970"/>
            <a:ext cx="1079500" cy="1079500"/>
          </a:xfrm>
          <a:custGeom>
            <a:avLst/>
            <a:gdLst/>
            <a:ahLst/>
            <a:cxnLst/>
            <a:rect l="l" t="t" r="r" b="b"/>
            <a:pathLst>
              <a:path w="1079500" h="1079500">
                <a:moveTo>
                  <a:pt x="552473" y="0"/>
                </a:moveTo>
                <a:lnTo>
                  <a:pt x="504151" y="1083"/>
                </a:lnTo>
                <a:lnTo>
                  <a:pt x="455279" y="6592"/>
                </a:lnTo>
                <a:lnTo>
                  <a:pt x="407099" y="16456"/>
                </a:lnTo>
                <a:lnTo>
                  <a:pt x="360809" y="30359"/>
                </a:lnTo>
                <a:lnTo>
                  <a:pt x="316569" y="48083"/>
                </a:lnTo>
                <a:lnTo>
                  <a:pt x="274536" y="69409"/>
                </a:lnTo>
                <a:lnTo>
                  <a:pt x="234870" y="94119"/>
                </a:lnTo>
                <a:lnTo>
                  <a:pt x="197728" y="121997"/>
                </a:lnTo>
                <a:lnTo>
                  <a:pt x="163268" y="152822"/>
                </a:lnTo>
                <a:lnTo>
                  <a:pt x="131650" y="186379"/>
                </a:lnTo>
                <a:lnTo>
                  <a:pt x="103032" y="222447"/>
                </a:lnTo>
                <a:lnTo>
                  <a:pt x="77571" y="260810"/>
                </a:lnTo>
                <a:lnTo>
                  <a:pt x="55428" y="301250"/>
                </a:lnTo>
                <a:lnTo>
                  <a:pt x="36758" y="343548"/>
                </a:lnTo>
                <a:lnTo>
                  <a:pt x="21723" y="387487"/>
                </a:lnTo>
                <a:lnTo>
                  <a:pt x="10479" y="432848"/>
                </a:lnTo>
                <a:lnTo>
                  <a:pt x="3185" y="479413"/>
                </a:lnTo>
                <a:lnTo>
                  <a:pt x="0" y="526964"/>
                </a:lnTo>
                <a:lnTo>
                  <a:pt x="1081" y="575284"/>
                </a:lnTo>
                <a:lnTo>
                  <a:pt x="6588" y="624155"/>
                </a:lnTo>
                <a:lnTo>
                  <a:pt x="16454" y="672335"/>
                </a:lnTo>
                <a:lnTo>
                  <a:pt x="30359" y="718624"/>
                </a:lnTo>
                <a:lnTo>
                  <a:pt x="48084" y="762865"/>
                </a:lnTo>
                <a:lnTo>
                  <a:pt x="69412" y="804897"/>
                </a:lnTo>
                <a:lnTo>
                  <a:pt x="94124" y="844564"/>
                </a:lnTo>
                <a:lnTo>
                  <a:pt x="122002" y="881706"/>
                </a:lnTo>
                <a:lnTo>
                  <a:pt x="152828" y="916165"/>
                </a:lnTo>
                <a:lnTo>
                  <a:pt x="186385" y="947783"/>
                </a:lnTo>
                <a:lnTo>
                  <a:pt x="222455" y="976402"/>
                </a:lnTo>
                <a:lnTo>
                  <a:pt x="260818" y="1001862"/>
                </a:lnTo>
                <a:lnTo>
                  <a:pt x="301258" y="1024006"/>
                </a:lnTo>
                <a:lnTo>
                  <a:pt x="343557" y="1042675"/>
                </a:lnTo>
                <a:lnTo>
                  <a:pt x="387495" y="1057711"/>
                </a:lnTo>
                <a:lnTo>
                  <a:pt x="432856" y="1068955"/>
                </a:lnTo>
                <a:lnTo>
                  <a:pt x="479422" y="1076249"/>
                </a:lnTo>
                <a:lnTo>
                  <a:pt x="526973" y="1079434"/>
                </a:lnTo>
                <a:lnTo>
                  <a:pt x="575293" y="1078353"/>
                </a:lnTo>
                <a:lnTo>
                  <a:pt x="624164" y="1072846"/>
                </a:lnTo>
                <a:lnTo>
                  <a:pt x="672344" y="1062981"/>
                </a:lnTo>
                <a:lnTo>
                  <a:pt x="718633" y="1049078"/>
                </a:lnTo>
                <a:lnTo>
                  <a:pt x="762873" y="1031355"/>
                </a:lnTo>
                <a:lnTo>
                  <a:pt x="804906" y="1010029"/>
                </a:lnTo>
                <a:lnTo>
                  <a:pt x="844573" y="985318"/>
                </a:lnTo>
                <a:lnTo>
                  <a:pt x="881715" y="957440"/>
                </a:lnTo>
                <a:lnTo>
                  <a:pt x="916174" y="926614"/>
                </a:lnTo>
                <a:lnTo>
                  <a:pt x="947792" y="893058"/>
                </a:lnTo>
                <a:lnTo>
                  <a:pt x="976411" y="856989"/>
                </a:lnTo>
                <a:lnTo>
                  <a:pt x="1001871" y="818625"/>
                </a:lnTo>
                <a:lnTo>
                  <a:pt x="1024015" y="778184"/>
                </a:lnTo>
                <a:lnTo>
                  <a:pt x="1042684" y="735886"/>
                </a:lnTo>
                <a:lnTo>
                  <a:pt x="1057720" y="691946"/>
                </a:lnTo>
                <a:lnTo>
                  <a:pt x="1068964" y="646584"/>
                </a:lnTo>
                <a:lnTo>
                  <a:pt x="1076258" y="600017"/>
                </a:lnTo>
                <a:lnTo>
                  <a:pt x="1079443" y="552464"/>
                </a:lnTo>
                <a:lnTo>
                  <a:pt x="1078362" y="504142"/>
                </a:lnTo>
                <a:lnTo>
                  <a:pt x="1072855" y="455270"/>
                </a:lnTo>
                <a:lnTo>
                  <a:pt x="1062990" y="407090"/>
                </a:lnTo>
                <a:lnTo>
                  <a:pt x="1049087" y="360800"/>
                </a:lnTo>
                <a:lnTo>
                  <a:pt x="1031364" y="316560"/>
                </a:lnTo>
                <a:lnTo>
                  <a:pt x="1010037" y="274528"/>
                </a:lnTo>
                <a:lnTo>
                  <a:pt x="985327" y="234861"/>
                </a:lnTo>
                <a:lnTo>
                  <a:pt x="957449" y="197719"/>
                </a:lnTo>
                <a:lnTo>
                  <a:pt x="926623" y="163260"/>
                </a:lnTo>
                <a:lnTo>
                  <a:pt x="893067" y="131642"/>
                </a:lnTo>
                <a:lnTo>
                  <a:pt x="856997" y="103024"/>
                </a:lnTo>
                <a:lnTo>
                  <a:pt x="818634" y="77565"/>
                </a:lnTo>
                <a:lnTo>
                  <a:pt x="778193" y="55421"/>
                </a:lnTo>
                <a:lnTo>
                  <a:pt x="735894" y="36753"/>
                </a:lnTo>
                <a:lnTo>
                  <a:pt x="691955" y="21719"/>
                </a:lnTo>
                <a:lnTo>
                  <a:pt x="646593" y="10476"/>
                </a:lnTo>
                <a:lnTo>
                  <a:pt x="600026" y="3183"/>
                </a:lnTo>
                <a:lnTo>
                  <a:pt x="552473" y="0"/>
                </a:lnTo>
                <a:close/>
              </a:path>
            </a:pathLst>
          </a:custGeom>
          <a:solidFill>
            <a:srgbClr val="B5117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5715959" y="1602970"/>
            <a:ext cx="1079500" cy="1079500"/>
          </a:xfrm>
          <a:custGeom>
            <a:avLst/>
            <a:gdLst/>
            <a:ahLst/>
            <a:cxnLst/>
            <a:rect l="l" t="t" r="r" b="b"/>
            <a:pathLst>
              <a:path w="1079500" h="1079500">
                <a:moveTo>
                  <a:pt x="624164" y="1072846"/>
                </a:moveTo>
                <a:lnTo>
                  <a:pt x="672344" y="1062981"/>
                </a:lnTo>
                <a:lnTo>
                  <a:pt x="718633" y="1049078"/>
                </a:lnTo>
                <a:lnTo>
                  <a:pt x="762873" y="1031355"/>
                </a:lnTo>
                <a:lnTo>
                  <a:pt x="804906" y="1010029"/>
                </a:lnTo>
                <a:lnTo>
                  <a:pt x="844573" y="985318"/>
                </a:lnTo>
                <a:lnTo>
                  <a:pt x="881715" y="957440"/>
                </a:lnTo>
                <a:lnTo>
                  <a:pt x="916174" y="926614"/>
                </a:lnTo>
                <a:lnTo>
                  <a:pt x="947792" y="893058"/>
                </a:lnTo>
                <a:lnTo>
                  <a:pt x="976411" y="856989"/>
                </a:lnTo>
                <a:lnTo>
                  <a:pt x="1001871" y="818625"/>
                </a:lnTo>
                <a:lnTo>
                  <a:pt x="1024015" y="778184"/>
                </a:lnTo>
                <a:lnTo>
                  <a:pt x="1042684" y="735886"/>
                </a:lnTo>
                <a:lnTo>
                  <a:pt x="1057720" y="691946"/>
                </a:lnTo>
                <a:lnTo>
                  <a:pt x="1068964" y="646584"/>
                </a:lnTo>
                <a:lnTo>
                  <a:pt x="1076258" y="600017"/>
                </a:lnTo>
                <a:lnTo>
                  <a:pt x="1079443" y="552464"/>
                </a:lnTo>
                <a:lnTo>
                  <a:pt x="1078362" y="504142"/>
                </a:lnTo>
                <a:lnTo>
                  <a:pt x="1072855" y="455270"/>
                </a:lnTo>
                <a:lnTo>
                  <a:pt x="1062990" y="407090"/>
                </a:lnTo>
                <a:lnTo>
                  <a:pt x="1049087" y="360800"/>
                </a:lnTo>
                <a:lnTo>
                  <a:pt x="1031364" y="316560"/>
                </a:lnTo>
                <a:lnTo>
                  <a:pt x="1010037" y="274528"/>
                </a:lnTo>
                <a:lnTo>
                  <a:pt x="985327" y="234861"/>
                </a:lnTo>
                <a:lnTo>
                  <a:pt x="957449" y="197719"/>
                </a:lnTo>
                <a:lnTo>
                  <a:pt x="926623" y="163260"/>
                </a:lnTo>
                <a:lnTo>
                  <a:pt x="893067" y="131642"/>
                </a:lnTo>
                <a:lnTo>
                  <a:pt x="856997" y="103024"/>
                </a:lnTo>
                <a:lnTo>
                  <a:pt x="818634" y="77565"/>
                </a:lnTo>
                <a:lnTo>
                  <a:pt x="778193" y="55421"/>
                </a:lnTo>
                <a:lnTo>
                  <a:pt x="735894" y="36753"/>
                </a:lnTo>
                <a:lnTo>
                  <a:pt x="691955" y="21719"/>
                </a:lnTo>
                <a:lnTo>
                  <a:pt x="646593" y="10476"/>
                </a:lnTo>
                <a:lnTo>
                  <a:pt x="600026" y="3183"/>
                </a:lnTo>
                <a:lnTo>
                  <a:pt x="552473" y="0"/>
                </a:lnTo>
                <a:lnTo>
                  <a:pt x="504151" y="1083"/>
                </a:lnTo>
                <a:lnTo>
                  <a:pt x="455279" y="6592"/>
                </a:lnTo>
                <a:lnTo>
                  <a:pt x="407099" y="16456"/>
                </a:lnTo>
                <a:lnTo>
                  <a:pt x="360809" y="30359"/>
                </a:lnTo>
                <a:lnTo>
                  <a:pt x="316569" y="48083"/>
                </a:lnTo>
                <a:lnTo>
                  <a:pt x="274536" y="69409"/>
                </a:lnTo>
                <a:lnTo>
                  <a:pt x="234870" y="94119"/>
                </a:lnTo>
                <a:lnTo>
                  <a:pt x="197728" y="121997"/>
                </a:lnTo>
                <a:lnTo>
                  <a:pt x="163268" y="152822"/>
                </a:lnTo>
                <a:lnTo>
                  <a:pt x="131650" y="186379"/>
                </a:lnTo>
                <a:lnTo>
                  <a:pt x="103032" y="222447"/>
                </a:lnTo>
                <a:lnTo>
                  <a:pt x="77571" y="260810"/>
                </a:lnTo>
                <a:lnTo>
                  <a:pt x="55428" y="301250"/>
                </a:lnTo>
                <a:lnTo>
                  <a:pt x="36758" y="343548"/>
                </a:lnTo>
                <a:lnTo>
                  <a:pt x="21723" y="387487"/>
                </a:lnTo>
                <a:lnTo>
                  <a:pt x="10479" y="432848"/>
                </a:lnTo>
                <a:lnTo>
                  <a:pt x="3185" y="479413"/>
                </a:lnTo>
                <a:lnTo>
                  <a:pt x="0" y="526964"/>
                </a:lnTo>
                <a:lnTo>
                  <a:pt x="1081" y="575284"/>
                </a:lnTo>
                <a:lnTo>
                  <a:pt x="6588" y="624155"/>
                </a:lnTo>
                <a:lnTo>
                  <a:pt x="16454" y="672335"/>
                </a:lnTo>
                <a:lnTo>
                  <a:pt x="30359" y="718624"/>
                </a:lnTo>
                <a:lnTo>
                  <a:pt x="48084" y="762865"/>
                </a:lnTo>
                <a:lnTo>
                  <a:pt x="69412" y="804897"/>
                </a:lnTo>
                <a:lnTo>
                  <a:pt x="94124" y="844564"/>
                </a:lnTo>
                <a:lnTo>
                  <a:pt x="122002" y="881706"/>
                </a:lnTo>
                <a:lnTo>
                  <a:pt x="152828" y="916165"/>
                </a:lnTo>
                <a:lnTo>
                  <a:pt x="186385" y="947783"/>
                </a:lnTo>
                <a:lnTo>
                  <a:pt x="222455" y="976402"/>
                </a:lnTo>
                <a:lnTo>
                  <a:pt x="260818" y="1001862"/>
                </a:lnTo>
                <a:lnTo>
                  <a:pt x="301258" y="1024006"/>
                </a:lnTo>
                <a:lnTo>
                  <a:pt x="343557" y="1042675"/>
                </a:lnTo>
                <a:lnTo>
                  <a:pt x="387495" y="1057711"/>
                </a:lnTo>
                <a:lnTo>
                  <a:pt x="432856" y="1068955"/>
                </a:lnTo>
                <a:lnTo>
                  <a:pt x="479422" y="1076249"/>
                </a:lnTo>
                <a:lnTo>
                  <a:pt x="526973" y="1079434"/>
                </a:lnTo>
                <a:lnTo>
                  <a:pt x="575293" y="1078353"/>
                </a:lnTo>
                <a:lnTo>
                  <a:pt x="624164" y="1072846"/>
                </a:lnTo>
                <a:close/>
              </a:path>
            </a:pathLst>
          </a:custGeom>
          <a:ln w="55664">
            <a:solidFill>
              <a:srgbClr val="8DC63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 rot="21060000">
            <a:off x="5996647" y="1942566"/>
            <a:ext cx="471086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400"/>
              </a:lnSpc>
            </a:pPr>
            <a:r>
              <a:rPr dirty="0" sz="1400" spc="-5">
                <a:solidFill>
                  <a:srgbClr val="FFFFFF"/>
                </a:solidFill>
                <a:latin typeface="Century Gothic"/>
                <a:cs typeface="Century Gothic"/>
              </a:rPr>
              <a:t>spiral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21" name="object 21"/>
          <p:cNvSpPr txBox="1"/>
          <p:nvPr/>
        </p:nvSpPr>
        <p:spPr>
          <a:xfrm rot="21060000">
            <a:off x="5961323" y="2135391"/>
            <a:ext cx="602764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400"/>
              </a:lnSpc>
            </a:pPr>
            <a:r>
              <a:rPr dirty="0" sz="1400" spc="-5">
                <a:solidFill>
                  <a:srgbClr val="FFFFFF"/>
                </a:solidFill>
                <a:latin typeface="Century Gothic"/>
                <a:cs typeface="Century Gothic"/>
              </a:rPr>
              <a:t>bound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013316" y="5205793"/>
            <a:ext cx="3818890" cy="1003935"/>
          </a:xfrm>
          <a:prstGeom prst="rect">
            <a:avLst/>
          </a:prstGeom>
        </p:spPr>
        <p:txBody>
          <a:bodyPr wrap="square" lIns="0" tIns="8445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65"/>
              </a:spcBef>
            </a:pPr>
            <a:r>
              <a:rPr dirty="0" sz="1000">
                <a:latin typeface="Century Gothic"/>
                <a:cs typeface="Century Gothic"/>
              </a:rPr>
              <a:t>Wind </a:t>
            </a:r>
            <a:r>
              <a:rPr dirty="0" sz="1000" spc="-5">
                <a:latin typeface="Century Gothic"/>
                <a:cs typeface="Century Gothic"/>
              </a:rPr>
              <a:t>your way </a:t>
            </a:r>
            <a:r>
              <a:rPr dirty="0" sz="1000">
                <a:latin typeface="Century Gothic"/>
                <a:cs typeface="Century Gothic"/>
              </a:rPr>
              <a:t>to </a:t>
            </a:r>
            <a:r>
              <a:rPr dirty="0" sz="1000" spc="-5">
                <a:latin typeface="Century Gothic"/>
                <a:cs typeface="Century Gothic"/>
              </a:rPr>
              <a:t>success with </a:t>
            </a:r>
            <a:r>
              <a:rPr dirty="0" sz="1000">
                <a:latin typeface="Century Gothic"/>
                <a:cs typeface="Century Gothic"/>
              </a:rPr>
              <a:t>these </a:t>
            </a:r>
            <a:r>
              <a:rPr dirty="0" sz="1000" spc="-5">
                <a:latin typeface="Century Gothic"/>
                <a:cs typeface="Century Gothic"/>
              </a:rPr>
              <a:t>spiral bound</a:t>
            </a:r>
            <a:r>
              <a:rPr dirty="0" sz="1000" spc="-5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notebooks!</a:t>
            </a:r>
            <a:endParaRPr sz="1000">
              <a:latin typeface="Century Gothic"/>
              <a:cs typeface="Century Gothic"/>
            </a:endParaRPr>
          </a:p>
          <a:p>
            <a:pPr marL="12700" marR="5080">
              <a:lnSpc>
                <a:spcPct val="100000"/>
              </a:lnSpc>
              <a:spcBef>
                <a:spcPts val="570"/>
              </a:spcBef>
            </a:pPr>
            <a:r>
              <a:rPr dirty="0" sz="1000">
                <a:latin typeface="Century Gothic"/>
                <a:cs typeface="Century Gothic"/>
              </a:rPr>
              <a:t>The </a:t>
            </a:r>
            <a:r>
              <a:rPr dirty="0" sz="1000" spc="-5">
                <a:latin typeface="Century Gothic"/>
                <a:cs typeface="Century Gothic"/>
              </a:rPr>
              <a:t>simple </a:t>
            </a:r>
            <a:r>
              <a:rPr dirty="0" sz="1000">
                <a:latin typeface="Century Gothic"/>
                <a:cs typeface="Century Gothic"/>
              </a:rPr>
              <a:t>PP cover </a:t>
            </a:r>
            <a:r>
              <a:rPr dirty="0" sz="1000" spc="-5">
                <a:latin typeface="Century Gothic"/>
                <a:cs typeface="Century Gothic"/>
              </a:rPr>
              <a:t>is </a:t>
            </a:r>
            <a:r>
              <a:rPr dirty="0" sz="1000">
                <a:latin typeface="Century Gothic"/>
                <a:cs typeface="Century Gothic"/>
              </a:rPr>
              <a:t>a </a:t>
            </a:r>
            <a:r>
              <a:rPr dirty="0" sz="1000" spc="-5">
                <a:latin typeface="Century Gothic"/>
                <a:cs typeface="Century Gothic"/>
              </a:rPr>
              <a:t>brilliant location </a:t>
            </a:r>
            <a:r>
              <a:rPr dirty="0" sz="1000">
                <a:latin typeface="Century Gothic"/>
                <a:cs typeface="Century Gothic"/>
              </a:rPr>
              <a:t>for </a:t>
            </a:r>
            <a:r>
              <a:rPr dirty="0" sz="1000" spc="-5">
                <a:latin typeface="Century Gothic"/>
                <a:cs typeface="Century Gothic"/>
              </a:rPr>
              <a:t>your </a:t>
            </a:r>
            <a:r>
              <a:rPr dirty="0" sz="1000">
                <a:latin typeface="Century Gothic"/>
                <a:cs typeface="Century Gothic"/>
              </a:rPr>
              <a:t>client's </a:t>
            </a:r>
            <a:r>
              <a:rPr dirty="0" sz="1000" spc="-5">
                <a:latin typeface="Century Gothic"/>
                <a:cs typeface="Century Gothic"/>
              </a:rPr>
              <a:t>logo  and </a:t>
            </a:r>
            <a:r>
              <a:rPr dirty="0" sz="1000">
                <a:latin typeface="Century Gothic"/>
                <a:cs typeface="Century Gothic"/>
              </a:rPr>
              <a:t>the </a:t>
            </a:r>
            <a:r>
              <a:rPr dirty="0" sz="1000" spc="-5">
                <a:latin typeface="Century Gothic"/>
                <a:cs typeface="Century Gothic"/>
              </a:rPr>
              <a:t>lush, </a:t>
            </a:r>
            <a:r>
              <a:rPr dirty="0" sz="1000">
                <a:latin typeface="Century Gothic"/>
                <a:cs typeface="Century Gothic"/>
              </a:rPr>
              <a:t>FSC certified, </a:t>
            </a:r>
            <a:r>
              <a:rPr dirty="0" sz="1000" spc="-5">
                <a:latin typeface="Century Gothic"/>
                <a:cs typeface="Century Gothic"/>
              </a:rPr>
              <a:t>lined paper is </a:t>
            </a:r>
            <a:r>
              <a:rPr dirty="0" sz="1000">
                <a:latin typeface="Century Gothic"/>
                <a:cs typeface="Century Gothic"/>
              </a:rPr>
              <a:t>a </a:t>
            </a:r>
            <a:r>
              <a:rPr dirty="0" sz="1000" spc="-5">
                <a:latin typeface="Century Gothic"/>
                <a:cs typeface="Century Gothic"/>
              </a:rPr>
              <a:t>delight </a:t>
            </a:r>
            <a:r>
              <a:rPr dirty="0" sz="1000">
                <a:latin typeface="Century Gothic"/>
                <a:cs typeface="Century Gothic"/>
              </a:rPr>
              <a:t>to </a:t>
            </a:r>
            <a:r>
              <a:rPr dirty="0" sz="1000" spc="-5">
                <a:latin typeface="Century Gothic"/>
                <a:cs typeface="Century Gothic"/>
              </a:rPr>
              <a:t>write</a:t>
            </a:r>
            <a:r>
              <a:rPr dirty="0" sz="1000" spc="-6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on.</a:t>
            </a:r>
            <a:endParaRPr sz="1000">
              <a:latin typeface="Century Gothic"/>
              <a:cs typeface="Century Gothic"/>
            </a:endParaRPr>
          </a:p>
          <a:p>
            <a:pPr marL="12700" marR="214629">
              <a:lnSpc>
                <a:spcPct val="100000"/>
              </a:lnSpc>
              <a:spcBef>
                <a:spcPts val="565"/>
              </a:spcBef>
            </a:pPr>
            <a:r>
              <a:rPr dirty="0" sz="1000">
                <a:latin typeface="Century Gothic"/>
                <a:cs typeface="Century Gothic"/>
              </a:rPr>
              <a:t>Keep </a:t>
            </a:r>
            <a:r>
              <a:rPr dirty="0" sz="1000" spc="-5">
                <a:latin typeface="Century Gothic"/>
                <a:cs typeface="Century Gothic"/>
              </a:rPr>
              <a:t>your </a:t>
            </a:r>
            <a:r>
              <a:rPr dirty="0" sz="1000">
                <a:latin typeface="Century Gothic"/>
                <a:cs typeface="Century Gothic"/>
              </a:rPr>
              <a:t>client's </a:t>
            </a:r>
            <a:r>
              <a:rPr dirty="0" sz="1000" spc="-5">
                <a:latin typeface="Century Gothic"/>
                <a:cs typeface="Century Gothic"/>
              </a:rPr>
              <a:t>logo </a:t>
            </a:r>
            <a:r>
              <a:rPr dirty="0" sz="1000">
                <a:latin typeface="Century Gothic"/>
                <a:cs typeface="Century Gothic"/>
              </a:rPr>
              <a:t>near </a:t>
            </a:r>
            <a:r>
              <a:rPr dirty="0" sz="1000" spc="-5">
                <a:latin typeface="Century Gothic"/>
                <a:cs typeface="Century Gothic"/>
              </a:rPr>
              <a:t>at </a:t>
            </a:r>
            <a:r>
              <a:rPr dirty="0" sz="1000">
                <a:latin typeface="Century Gothic"/>
                <a:cs typeface="Century Gothic"/>
              </a:rPr>
              <a:t>hand </a:t>
            </a:r>
            <a:r>
              <a:rPr dirty="0" sz="1000" spc="-5">
                <a:latin typeface="Century Gothic"/>
                <a:cs typeface="Century Gothic"/>
              </a:rPr>
              <a:t>with </a:t>
            </a:r>
            <a:r>
              <a:rPr dirty="0" sz="1000">
                <a:latin typeface="Century Gothic"/>
                <a:cs typeface="Century Gothic"/>
              </a:rPr>
              <a:t>this conveniently  </a:t>
            </a:r>
            <a:r>
              <a:rPr dirty="0" sz="1000" spc="-5">
                <a:latin typeface="Century Gothic"/>
                <a:cs typeface="Century Gothic"/>
              </a:rPr>
              <a:t>sized </a:t>
            </a:r>
            <a:r>
              <a:rPr dirty="0" sz="1000">
                <a:latin typeface="Century Gothic"/>
                <a:cs typeface="Century Gothic"/>
              </a:rPr>
              <a:t>A7</a:t>
            </a:r>
            <a:r>
              <a:rPr dirty="0" sz="1000" spc="-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notebook.</a:t>
            </a:r>
            <a:endParaRPr sz="10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2019-10-16T00:57:56Z</dcterms:created>
  <dcterms:modified xsi:type="dcterms:W3CDTF">2019-10-16T00:57:56Z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2018-10-19T00:00:00Z</vt:filetime>
  </property>
  <property fmtid="{D5CDD505-2E9C-101B-9397-08002B2CF9AE}" pid="3" name="Creator">
    <vt:lpwstr>Adobe InDesign CC 13.1 (Windows)</vt:lpwstr>
  </property>
  <property fmtid="{D5CDD505-2E9C-101B-9397-08002B2CF9AE}" pid="4" name="LastSaved">
    <vt:filetime>2019-10-16T00:00:00Z</vt:filetime>
  </property>
</Properties>
</file>