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62422" y="1734423"/>
            <a:ext cx="4225440" cy="33835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299" y="6318499"/>
            <a:ext cx="1833880" cy="15608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Dimension:</a:t>
            </a:r>
            <a:endParaRPr sz="1000">
              <a:latin typeface="Century Gothic"/>
              <a:cs typeface="Century Gothic"/>
            </a:endParaRPr>
          </a:p>
          <a:p>
            <a:pPr marL="12700" marR="35052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208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147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72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34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40cm</a:t>
            </a:r>
            <a:endParaRPr sz="1000">
              <a:latin typeface="Century Gothic"/>
              <a:cs typeface="Century Gothic"/>
            </a:endParaRPr>
          </a:p>
          <a:p>
            <a:pPr marL="12700" marR="3365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(kg):  15.40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7994" y="12"/>
            <a:ext cx="6624320" cy="1267460"/>
          </a:xfrm>
          <a:custGeom>
            <a:avLst/>
            <a:gdLst/>
            <a:ahLst/>
            <a:cxnLst/>
            <a:rect l="l" t="t" r="r" b="b"/>
            <a:pathLst>
              <a:path w="6624320" h="1267460">
                <a:moveTo>
                  <a:pt x="0" y="1267193"/>
                </a:moveTo>
                <a:lnTo>
                  <a:pt x="6623989" y="1267193"/>
                </a:lnTo>
                <a:lnTo>
                  <a:pt x="6623989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000" y="8318189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8000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47174" y="6297118"/>
            <a:ext cx="0" cy="2021205"/>
          </a:xfrm>
          <a:custGeom>
            <a:avLst/>
            <a:gdLst/>
            <a:ahLst/>
            <a:cxnLst/>
            <a:rect l="l" t="t" r="r" b="b"/>
            <a:pathLst>
              <a:path w="0" h="2021204">
                <a:moveTo>
                  <a:pt x="0" y="202068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8000" y="1267889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18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5299" y="5234911"/>
            <a:ext cx="1508760" cy="5930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Spiral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bound</a:t>
            </a:r>
            <a:endParaRPr sz="1000">
              <a:latin typeface="Century Gothic"/>
              <a:cs typeface="Century Gothic"/>
            </a:endParaRPr>
          </a:p>
          <a:p>
            <a:pPr marL="194945" marR="5080" indent="-182245">
              <a:lnSpc>
                <a:spcPct val="108300"/>
              </a:lnSpc>
              <a:spcBef>
                <a:spcPts val="2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80 lined leaves </a:t>
            </a:r>
            <a:r>
              <a:rPr dirty="0" sz="1000">
                <a:latin typeface="Century Gothic"/>
                <a:cs typeface="Century Gothic"/>
              </a:rPr>
              <a:t>of  FSC </a:t>
            </a:r>
            <a:r>
              <a:rPr dirty="0" sz="1000" spc="-5">
                <a:latin typeface="Century Gothic"/>
                <a:cs typeface="Century Gothic"/>
              </a:rPr>
              <a:t>approved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paper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7060" y="6313454"/>
            <a:ext cx="99631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7062" y="7010514"/>
            <a:ext cx="7467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Screen: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7062" y="7467714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17062" y="7924914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4399" y="51331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494728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C496</a:t>
            </a:r>
            <a:r>
              <a:rPr dirty="0" sz="5000" spc="-500"/>
              <a:t> </a:t>
            </a:r>
            <a:r>
              <a:rPr dirty="0"/>
              <a:t>Notebook A5 </a:t>
            </a:r>
            <a:r>
              <a:rPr dirty="0" spc="-5"/>
              <a:t>Spiral Bound</a:t>
            </a:r>
            <a:endParaRPr sz="5000"/>
          </a:p>
        </p:txBody>
      </p:sp>
      <p:sp>
        <p:nvSpPr>
          <p:cNvPr id="15" name="object 15"/>
          <p:cNvSpPr txBox="1"/>
          <p:nvPr/>
        </p:nvSpPr>
        <p:spPr>
          <a:xfrm>
            <a:off x="4350499" y="6315616"/>
            <a:ext cx="556260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Color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Black  </a:t>
            </a:r>
            <a:r>
              <a:rPr dirty="0" sz="1000">
                <a:latin typeface="Century Gothic"/>
                <a:cs typeface="Century Gothic"/>
              </a:rPr>
              <a:t>B </a:t>
            </a:r>
            <a:r>
              <a:rPr dirty="0" sz="1000" spc="1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79175" y="6298198"/>
            <a:ext cx="0" cy="2019935"/>
          </a:xfrm>
          <a:custGeom>
            <a:avLst/>
            <a:gdLst/>
            <a:ahLst/>
            <a:cxnLst/>
            <a:rect l="l" t="t" r="r" b="b"/>
            <a:pathLst>
              <a:path w="0" h="2019934">
                <a:moveTo>
                  <a:pt x="0" y="201960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482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8882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38306" y="6828297"/>
            <a:ext cx="1899504" cy="1450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70962" y="1611974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0" y="0"/>
                </a:move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670962" y="1611974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0" y="1072842"/>
                </a:move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close/>
              </a:path>
            </a:pathLst>
          </a:custGeom>
          <a:ln w="55664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5951647" y="1951566"/>
            <a:ext cx="471086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spiral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5916323" y="2144392"/>
            <a:ext cx="60276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bound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13316" y="5205514"/>
            <a:ext cx="3942079" cy="1003935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>
                <a:latin typeface="Century Gothic"/>
                <a:cs typeface="Century Gothic"/>
              </a:rPr>
              <a:t>Wind </a:t>
            </a:r>
            <a:r>
              <a:rPr dirty="0" sz="1000" spc="-5">
                <a:latin typeface="Century Gothic"/>
                <a:cs typeface="Century Gothic"/>
              </a:rPr>
              <a:t>your way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success with </a:t>
            </a:r>
            <a:r>
              <a:rPr dirty="0" sz="1000">
                <a:latin typeface="Century Gothic"/>
                <a:cs typeface="Century Gothic"/>
              </a:rPr>
              <a:t>these </a:t>
            </a:r>
            <a:r>
              <a:rPr dirty="0" sz="1000" spc="-5">
                <a:latin typeface="Century Gothic"/>
                <a:cs typeface="Century Gothic"/>
              </a:rPr>
              <a:t>spiral bound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notebooks!</a:t>
            </a:r>
            <a:endParaRPr sz="1000">
              <a:latin typeface="Century Gothic"/>
              <a:cs typeface="Century Gothic"/>
            </a:endParaRPr>
          </a:p>
          <a:p>
            <a:pPr marL="12700" marR="128270">
              <a:lnSpc>
                <a:spcPct val="1000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simple </a:t>
            </a:r>
            <a:r>
              <a:rPr dirty="0" sz="1000">
                <a:latin typeface="Century Gothic"/>
                <a:cs typeface="Century Gothic"/>
              </a:rPr>
              <a:t>PP cover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brilliant location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 and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lush, </a:t>
            </a:r>
            <a:r>
              <a:rPr dirty="0" sz="1000">
                <a:latin typeface="Century Gothic"/>
                <a:cs typeface="Century Gothic"/>
              </a:rPr>
              <a:t>FSC certified, </a:t>
            </a:r>
            <a:r>
              <a:rPr dirty="0" sz="1000" spc="-5">
                <a:latin typeface="Century Gothic"/>
                <a:cs typeface="Century Gothic"/>
              </a:rPr>
              <a:t>lined paper 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delight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write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Keep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near </a:t>
            </a:r>
            <a:r>
              <a:rPr dirty="0" sz="1000" spc="-5">
                <a:latin typeface="Century Gothic"/>
                <a:cs typeface="Century Gothic"/>
              </a:rPr>
              <a:t>at </a:t>
            </a:r>
            <a:r>
              <a:rPr dirty="0" sz="1000">
                <a:latin typeface="Century Gothic"/>
                <a:cs typeface="Century Gothic"/>
              </a:rPr>
              <a:t>hand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this conveniently </a:t>
            </a:r>
            <a:r>
              <a:rPr dirty="0" sz="1000" spc="-5">
                <a:latin typeface="Century Gothic"/>
                <a:cs typeface="Century Gothic"/>
              </a:rPr>
              <a:t>sized  </a:t>
            </a:r>
            <a:r>
              <a:rPr dirty="0" sz="1000">
                <a:latin typeface="Century Gothic"/>
                <a:cs typeface="Century Gothic"/>
              </a:rPr>
              <a:t>A5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notebook.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2019-10-16T00:50:32Z</dcterms:created>
  <dcterms:modified xsi:type="dcterms:W3CDTF">2019-10-16T00:50:32Z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