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73155" y="1838758"/>
            <a:ext cx="4134965" cy="32417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299" y="6318499"/>
            <a:ext cx="1980564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5">
                <a:latin typeface="Century Gothic"/>
                <a:cs typeface="Century Gothic"/>
              </a:rPr>
              <a:t> Dimension:</a:t>
            </a:r>
            <a:endParaRPr sz="1000">
              <a:latin typeface="Century Gothic"/>
              <a:cs typeface="Century Gothic"/>
            </a:endParaRPr>
          </a:p>
          <a:p>
            <a:pPr marL="12700" marR="497205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148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105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96</a:t>
            </a:r>
            <a:endParaRPr sz="1000">
              <a:latin typeface="Century Gothic"/>
              <a:cs typeface="Century Gothic"/>
            </a:endParaRPr>
          </a:p>
          <a:p>
            <a:pPr marL="12700" marR="15176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24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32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28cm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7994" y="12"/>
            <a:ext cx="6624320" cy="1267460"/>
          </a:xfrm>
          <a:custGeom>
            <a:avLst/>
            <a:gdLst/>
            <a:ahLst/>
            <a:cxnLst/>
            <a:rect l="l" t="t" r="r" b="b"/>
            <a:pathLst>
              <a:path w="6624320" h="1267460">
                <a:moveTo>
                  <a:pt x="0" y="1267193"/>
                </a:moveTo>
                <a:lnTo>
                  <a:pt x="6623989" y="1267193"/>
                </a:lnTo>
                <a:lnTo>
                  <a:pt x="6623989" y="0"/>
                </a:lnTo>
                <a:lnTo>
                  <a:pt x="0" y="0"/>
                </a:lnTo>
                <a:lnTo>
                  <a:pt x="0" y="1267193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000" y="8318189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8000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47174" y="6300001"/>
            <a:ext cx="0" cy="2018030"/>
          </a:xfrm>
          <a:custGeom>
            <a:avLst/>
            <a:gdLst/>
            <a:ahLst/>
            <a:cxnLst/>
            <a:rect l="l" t="t" r="r" b="b"/>
            <a:pathLst>
              <a:path w="0" h="2018029">
                <a:moveTo>
                  <a:pt x="0" y="201780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8000" y="1267889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18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0326" y="5229212"/>
            <a:ext cx="1534795" cy="58039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Spiral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bound</a:t>
            </a:r>
            <a:endParaRPr sz="1000">
              <a:latin typeface="Century Gothic"/>
              <a:cs typeface="Century Gothic"/>
            </a:endParaRPr>
          </a:p>
          <a:p>
            <a:pPr marL="194945" marR="5080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80 lined leaves </a:t>
            </a:r>
            <a:r>
              <a:rPr dirty="0" sz="1000">
                <a:latin typeface="Century Gothic"/>
                <a:cs typeface="Century Gothic"/>
              </a:rPr>
              <a:t>of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FSC  </a:t>
            </a:r>
            <a:r>
              <a:rPr dirty="0" sz="1000" spc="-5">
                <a:latin typeface="Century Gothic"/>
                <a:cs typeface="Century Gothic"/>
              </a:rPr>
              <a:t>approved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paper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0299" y="6321267"/>
            <a:ext cx="1001394" cy="55943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7780">
              <a:lnSpc>
                <a:spcPct val="100000"/>
              </a:lnSpc>
              <a:spcBef>
                <a:spcPts val="550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5927" y="7007403"/>
            <a:ext cx="7467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Screen: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100mm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5927" y="7464603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5927" y="7921803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399" y="51331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494728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C495</a:t>
            </a:r>
            <a:r>
              <a:rPr dirty="0" sz="5000" spc="-500"/>
              <a:t> </a:t>
            </a:r>
            <a:r>
              <a:rPr dirty="0"/>
              <a:t>Notebook A6 </a:t>
            </a:r>
            <a:r>
              <a:rPr dirty="0" spc="-5"/>
              <a:t>Spiral Bound</a:t>
            </a:r>
            <a:endParaRPr sz="5000"/>
          </a:p>
        </p:txBody>
      </p:sp>
      <p:sp>
        <p:nvSpPr>
          <p:cNvPr id="15" name="object 15"/>
          <p:cNvSpPr txBox="1"/>
          <p:nvPr/>
        </p:nvSpPr>
        <p:spPr>
          <a:xfrm>
            <a:off x="4343299" y="6314797"/>
            <a:ext cx="55626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Color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Black  </a:t>
            </a:r>
            <a:r>
              <a:rPr dirty="0" sz="1000">
                <a:latin typeface="Century Gothic"/>
                <a:cs typeface="Century Gothic"/>
              </a:rPr>
              <a:t>B </a:t>
            </a:r>
            <a:r>
              <a:rPr dirty="0" sz="1000" spc="1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79175" y="6300001"/>
            <a:ext cx="0" cy="2018030"/>
          </a:xfrm>
          <a:custGeom>
            <a:avLst/>
            <a:gdLst/>
            <a:ahLst/>
            <a:cxnLst/>
            <a:rect l="l" t="t" r="r" b="b"/>
            <a:pathLst>
              <a:path w="0" h="2018029">
                <a:moveTo>
                  <a:pt x="0" y="201780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82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8882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58273" y="6846416"/>
            <a:ext cx="1832533" cy="1423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670962" y="15939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0" y="0"/>
                </a:move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670962" y="159397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0" y="1072842"/>
                </a:moveTo>
                <a:lnTo>
                  <a:pt x="672340" y="1062978"/>
                </a:lnTo>
                <a:lnTo>
                  <a:pt x="718630" y="1049075"/>
                </a:lnTo>
                <a:lnTo>
                  <a:pt x="762870" y="1031351"/>
                </a:lnTo>
                <a:lnTo>
                  <a:pt x="804903" y="1010025"/>
                </a:lnTo>
                <a:lnTo>
                  <a:pt x="844569" y="985314"/>
                </a:lnTo>
                <a:lnTo>
                  <a:pt x="881712" y="957437"/>
                </a:lnTo>
                <a:lnTo>
                  <a:pt x="916171" y="926611"/>
                </a:lnTo>
                <a:lnTo>
                  <a:pt x="947789" y="893054"/>
                </a:lnTo>
                <a:lnTo>
                  <a:pt x="976407" y="856985"/>
                </a:lnTo>
                <a:lnTo>
                  <a:pt x="1001868" y="818621"/>
                </a:lnTo>
                <a:lnTo>
                  <a:pt x="1024012" y="778181"/>
                </a:lnTo>
                <a:lnTo>
                  <a:pt x="1042681" y="735882"/>
                </a:lnTo>
                <a:lnTo>
                  <a:pt x="1057716" y="691943"/>
                </a:lnTo>
                <a:lnTo>
                  <a:pt x="1068960" y="646581"/>
                </a:lnTo>
                <a:lnTo>
                  <a:pt x="1076254" y="600014"/>
                </a:lnTo>
                <a:lnTo>
                  <a:pt x="1079440" y="552461"/>
                </a:lnTo>
                <a:lnTo>
                  <a:pt x="1078358" y="504139"/>
                </a:lnTo>
                <a:lnTo>
                  <a:pt x="1072851" y="455267"/>
                </a:lnTo>
                <a:lnTo>
                  <a:pt x="1062987" y="407087"/>
                </a:lnTo>
                <a:lnTo>
                  <a:pt x="1049084" y="360798"/>
                </a:lnTo>
                <a:lnTo>
                  <a:pt x="1031360" y="316558"/>
                </a:lnTo>
                <a:lnTo>
                  <a:pt x="1010034" y="274526"/>
                </a:lnTo>
                <a:lnTo>
                  <a:pt x="985323" y="234860"/>
                </a:lnTo>
                <a:lnTo>
                  <a:pt x="957446" y="197719"/>
                </a:lnTo>
                <a:lnTo>
                  <a:pt x="926620" y="163260"/>
                </a:lnTo>
                <a:lnTo>
                  <a:pt x="893063" y="131643"/>
                </a:lnTo>
                <a:lnTo>
                  <a:pt x="856994" y="103026"/>
                </a:lnTo>
                <a:lnTo>
                  <a:pt x="818630" y="77567"/>
                </a:lnTo>
                <a:lnTo>
                  <a:pt x="778190" y="55424"/>
                </a:lnTo>
                <a:lnTo>
                  <a:pt x="735891" y="36756"/>
                </a:lnTo>
                <a:lnTo>
                  <a:pt x="691952" y="21721"/>
                </a:lnTo>
                <a:lnTo>
                  <a:pt x="646590" y="10478"/>
                </a:lnTo>
                <a:lnTo>
                  <a:pt x="600023" y="3184"/>
                </a:lnTo>
                <a:lnTo>
                  <a:pt x="552470" y="0"/>
                </a:lnTo>
                <a:lnTo>
                  <a:pt x="504148" y="1081"/>
                </a:lnTo>
                <a:lnTo>
                  <a:pt x="455276" y="6588"/>
                </a:lnTo>
                <a:lnTo>
                  <a:pt x="407096" y="16453"/>
                </a:lnTo>
                <a:lnTo>
                  <a:pt x="360806" y="30356"/>
                </a:lnTo>
                <a:lnTo>
                  <a:pt x="316567" y="48079"/>
                </a:lnTo>
                <a:lnTo>
                  <a:pt x="274535" y="69405"/>
                </a:lnTo>
                <a:lnTo>
                  <a:pt x="234869" y="94116"/>
                </a:lnTo>
                <a:lnTo>
                  <a:pt x="197727" y="121993"/>
                </a:lnTo>
                <a:lnTo>
                  <a:pt x="163269" y="152819"/>
                </a:lnTo>
                <a:lnTo>
                  <a:pt x="131651" y="186375"/>
                </a:lnTo>
                <a:lnTo>
                  <a:pt x="103033" y="222444"/>
                </a:lnTo>
                <a:lnTo>
                  <a:pt x="77573" y="260807"/>
                </a:lnTo>
                <a:lnTo>
                  <a:pt x="55430" y="301247"/>
                </a:lnTo>
                <a:lnTo>
                  <a:pt x="36761" y="343545"/>
                </a:lnTo>
                <a:lnTo>
                  <a:pt x="21725" y="387483"/>
                </a:lnTo>
                <a:lnTo>
                  <a:pt x="10481" y="432844"/>
                </a:lnTo>
                <a:lnTo>
                  <a:pt x="3186" y="479409"/>
                </a:lnTo>
                <a:lnTo>
                  <a:pt x="0" y="526961"/>
                </a:lnTo>
                <a:lnTo>
                  <a:pt x="1080" y="575281"/>
                </a:lnTo>
                <a:lnTo>
                  <a:pt x="6585" y="624151"/>
                </a:lnTo>
                <a:lnTo>
                  <a:pt x="16451" y="672332"/>
                </a:lnTo>
                <a:lnTo>
                  <a:pt x="30356" y="718621"/>
                </a:lnTo>
                <a:lnTo>
                  <a:pt x="48081" y="762861"/>
                </a:lnTo>
                <a:lnTo>
                  <a:pt x="69408" y="804894"/>
                </a:lnTo>
                <a:lnTo>
                  <a:pt x="94120" y="844560"/>
                </a:lnTo>
                <a:lnTo>
                  <a:pt x="121998" y="881703"/>
                </a:lnTo>
                <a:lnTo>
                  <a:pt x="152825" y="916162"/>
                </a:lnTo>
                <a:lnTo>
                  <a:pt x="186382" y="947780"/>
                </a:lnTo>
                <a:lnTo>
                  <a:pt x="222451" y="976399"/>
                </a:lnTo>
                <a:lnTo>
                  <a:pt x="260815" y="1001859"/>
                </a:lnTo>
                <a:lnTo>
                  <a:pt x="301255" y="1024003"/>
                </a:lnTo>
                <a:lnTo>
                  <a:pt x="343553" y="1042672"/>
                </a:lnTo>
                <a:lnTo>
                  <a:pt x="387492" y="1057708"/>
                </a:lnTo>
                <a:lnTo>
                  <a:pt x="432853" y="1068952"/>
                </a:lnTo>
                <a:lnTo>
                  <a:pt x="479418" y="1076245"/>
                </a:lnTo>
                <a:lnTo>
                  <a:pt x="526970" y="1079431"/>
                </a:lnTo>
                <a:lnTo>
                  <a:pt x="575290" y="1078349"/>
                </a:lnTo>
                <a:lnTo>
                  <a:pt x="624160" y="1072842"/>
                </a:lnTo>
                <a:close/>
              </a:path>
            </a:pathLst>
          </a:custGeom>
          <a:ln w="55664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5951647" y="1933565"/>
            <a:ext cx="47108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spiral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5916323" y="2126391"/>
            <a:ext cx="60276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bound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38538" y="5168010"/>
            <a:ext cx="3818890" cy="100393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000">
                <a:latin typeface="Century Gothic"/>
                <a:cs typeface="Century Gothic"/>
              </a:rPr>
              <a:t>Wind </a:t>
            </a:r>
            <a:r>
              <a:rPr dirty="0" sz="1000" spc="-5">
                <a:latin typeface="Century Gothic"/>
                <a:cs typeface="Century Gothic"/>
              </a:rPr>
              <a:t>your way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success with </a:t>
            </a:r>
            <a:r>
              <a:rPr dirty="0" sz="1000">
                <a:latin typeface="Century Gothic"/>
                <a:cs typeface="Century Gothic"/>
              </a:rPr>
              <a:t>these </a:t>
            </a:r>
            <a:r>
              <a:rPr dirty="0" sz="1000" spc="-5">
                <a:latin typeface="Century Gothic"/>
                <a:cs typeface="Century Gothic"/>
              </a:rPr>
              <a:t>spiral bound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notebooks!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simple </a:t>
            </a:r>
            <a:r>
              <a:rPr dirty="0" sz="1000">
                <a:latin typeface="Century Gothic"/>
                <a:cs typeface="Century Gothic"/>
              </a:rPr>
              <a:t>PP cover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brilliant location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lush, </a:t>
            </a:r>
            <a:r>
              <a:rPr dirty="0" sz="1000">
                <a:latin typeface="Century Gothic"/>
                <a:cs typeface="Century Gothic"/>
              </a:rPr>
              <a:t>FSC certified, </a:t>
            </a:r>
            <a:r>
              <a:rPr dirty="0" sz="1000" spc="-5">
                <a:latin typeface="Century Gothic"/>
                <a:cs typeface="Century Gothic"/>
              </a:rPr>
              <a:t>lined paper 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delight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write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on.</a:t>
            </a:r>
            <a:endParaRPr sz="1000">
              <a:latin typeface="Century Gothic"/>
              <a:cs typeface="Century Gothic"/>
            </a:endParaRPr>
          </a:p>
          <a:p>
            <a:pPr marL="12700" marR="214629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Keep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near </a:t>
            </a:r>
            <a:r>
              <a:rPr dirty="0" sz="1000" spc="-5">
                <a:latin typeface="Century Gothic"/>
                <a:cs typeface="Century Gothic"/>
              </a:rPr>
              <a:t>at </a:t>
            </a:r>
            <a:r>
              <a:rPr dirty="0" sz="1000">
                <a:latin typeface="Century Gothic"/>
                <a:cs typeface="Century Gothic"/>
              </a:rPr>
              <a:t>hand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this conveniently  </a:t>
            </a:r>
            <a:r>
              <a:rPr dirty="0" sz="1000" spc="-5">
                <a:latin typeface="Century Gothic"/>
                <a:cs typeface="Century Gothic"/>
              </a:rPr>
              <a:t>sized </a:t>
            </a:r>
            <a:r>
              <a:rPr dirty="0" sz="1000">
                <a:latin typeface="Century Gothic"/>
                <a:cs typeface="Century Gothic"/>
              </a:rPr>
              <a:t>A6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notebook.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2019-10-16T00:49:52Z</dcterms:created>
  <dcterms:modified xsi:type="dcterms:W3CDTF">2019-10-16T00:49:52Z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