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67994" y="0"/>
            <a:ext cx="6627495" cy="1267460"/>
          </a:xfrm>
          <a:custGeom>
            <a:avLst/>
            <a:gdLst/>
            <a:ahLst/>
            <a:cxnLst/>
            <a:rect l="l" t="t" r="r" b="b"/>
            <a:pathLst>
              <a:path w="6627495" h="1267460">
                <a:moveTo>
                  <a:pt x="0" y="1267206"/>
                </a:moveTo>
                <a:lnTo>
                  <a:pt x="6626885" y="1267206"/>
                </a:lnTo>
                <a:lnTo>
                  <a:pt x="6626885" y="0"/>
                </a:lnTo>
                <a:lnTo>
                  <a:pt x="0" y="0"/>
                </a:lnTo>
                <a:lnTo>
                  <a:pt x="0" y="1267206"/>
                </a:lnTo>
                <a:close/>
              </a:path>
            </a:pathLst>
          </a:custGeom>
          <a:solidFill>
            <a:srgbClr val="F4F3E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1631938" y="1485961"/>
            <a:ext cx="3555409" cy="254532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6803" y="311353"/>
            <a:ext cx="6289243" cy="787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38898" y="6594924"/>
            <a:ext cx="1640205" cy="1395730"/>
          </a:xfrm>
          <a:prstGeom prst="rect">
            <a:avLst/>
          </a:prstGeom>
        </p:spPr>
        <p:txBody>
          <a:bodyPr wrap="square" lIns="0" tIns="116839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19"/>
              </a:spcBef>
            </a:pPr>
            <a:r>
              <a:rPr dirty="0" sz="1400">
                <a:latin typeface="Century Gothic"/>
                <a:cs typeface="Century Gothic"/>
              </a:rPr>
              <a:t>Packaging</a:t>
            </a:r>
            <a:r>
              <a:rPr dirty="0" sz="1400" spc="-15">
                <a:latin typeface="Century Gothic"/>
                <a:cs typeface="Century Gothic"/>
              </a:rPr>
              <a:t> </a:t>
            </a:r>
            <a:r>
              <a:rPr dirty="0" sz="1400" spc="-5">
                <a:latin typeface="Century Gothic"/>
                <a:cs typeface="Century Gothic"/>
              </a:rPr>
              <a:t>info</a:t>
            </a:r>
            <a:endParaRPr sz="1400">
              <a:latin typeface="Century Gothic"/>
              <a:cs typeface="Century Gothic"/>
            </a:endParaRPr>
          </a:p>
          <a:p>
            <a:pPr marL="12700" marR="428625">
              <a:lnSpc>
                <a:spcPct val="108300"/>
              </a:lnSpc>
              <a:spcBef>
                <a:spcPts val="484"/>
              </a:spcBef>
            </a:pPr>
            <a:r>
              <a:rPr dirty="0" sz="1000">
                <a:latin typeface="Century Gothic"/>
                <a:cs typeface="Century Gothic"/>
              </a:rPr>
              <a:t>Product</a:t>
            </a:r>
            <a:r>
              <a:rPr dirty="0" sz="1000" spc="-8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Dimension:  255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328 </a:t>
            </a:r>
            <a:r>
              <a:rPr dirty="0" sz="1000">
                <a:latin typeface="Century Gothic"/>
                <a:cs typeface="Century Gothic"/>
              </a:rPr>
              <a:t>x</a:t>
            </a:r>
            <a:r>
              <a:rPr dirty="0" sz="1000" spc="-5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25mm</a:t>
            </a:r>
            <a:endParaRPr sz="1000">
              <a:latin typeface="Century Gothic"/>
              <a:cs typeface="Century Gothic"/>
            </a:endParaRPr>
          </a:p>
          <a:p>
            <a:pPr marL="12700" marR="156845">
              <a:lnSpc>
                <a:spcPct val="108300"/>
              </a:lnSpc>
              <a:spcBef>
                <a:spcPts val="5"/>
              </a:spcBef>
            </a:pPr>
            <a:r>
              <a:rPr dirty="0" sz="1000" spc="-5">
                <a:latin typeface="Century Gothic"/>
                <a:cs typeface="Century Gothic"/>
              </a:rPr>
              <a:t>Shipping </a:t>
            </a:r>
            <a:r>
              <a:rPr dirty="0" sz="1000">
                <a:latin typeface="Century Gothic"/>
                <a:cs typeface="Century Gothic"/>
              </a:rPr>
              <a:t>Carton </a:t>
            </a:r>
            <a:r>
              <a:rPr dirty="0" sz="1000" spc="-5">
                <a:latin typeface="Century Gothic"/>
                <a:cs typeface="Century Gothic"/>
              </a:rPr>
              <a:t>Qty:</a:t>
            </a:r>
            <a:r>
              <a:rPr dirty="0" sz="1000" spc="-8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20  Shipping </a:t>
            </a:r>
            <a:r>
              <a:rPr dirty="0" sz="1000">
                <a:latin typeface="Century Gothic"/>
                <a:cs typeface="Century Gothic"/>
              </a:rPr>
              <a:t>Carton</a:t>
            </a:r>
            <a:r>
              <a:rPr dirty="0" sz="1000" spc="-25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Size:</a:t>
            </a:r>
            <a:endParaRPr sz="1000">
              <a:latin typeface="Century Gothic"/>
              <a:cs typeface="Century Gothic"/>
            </a:endParaRPr>
          </a:p>
          <a:p>
            <a:pPr marL="12700" marR="5080">
              <a:lnSpc>
                <a:spcPct val="108300"/>
              </a:lnSpc>
            </a:pPr>
            <a:r>
              <a:rPr dirty="0" sz="1000" spc="-5">
                <a:latin typeface="Century Gothic"/>
                <a:cs typeface="Century Gothic"/>
              </a:rPr>
              <a:t>52.5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27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34.5cm (LxWxH)  </a:t>
            </a:r>
            <a:r>
              <a:rPr dirty="0" sz="1000">
                <a:latin typeface="Century Gothic"/>
                <a:cs typeface="Century Gothic"/>
              </a:rPr>
              <a:t>Carton Weight </a:t>
            </a:r>
            <a:r>
              <a:rPr dirty="0" sz="1000" spc="-5">
                <a:latin typeface="Century Gothic"/>
                <a:cs typeface="Century Gothic"/>
              </a:rPr>
              <a:t>(kg):</a:t>
            </a:r>
            <a:r>
              <a:rPr dirty="0" sz="1000" spc="-3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12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71600" y="6584828"/>
            <a:ext cx="6624320" cy="0"/>
          </a:xfrm>
          <a:custGeom>
            <a:avLst/>
            <a:gdLst/>
            <a:ahLst/>
            <a:cxnLst/>
            <a:rect l="l" t="t" r="r" b="b"/>
            <a:pathLst>
              <a:path w="6624320" h="0">
                <a:moveTo>
                  <a:pt x="0" y="0"/>
                </a:moveTo>
                <a:lnTo>
                  <a:pt x="6624002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2634775" y="6585120"/>
            <a:ext cx="0" cy="1731010"/>
          </a:xfrm>
          <a:custGeom>
            <a:avLst/>
            <a:gdLst/>
            <a:ahLst/>
            <a:cxnLst/>
            <a:rect l="l" t="t" r="r" b="b"/>
            <a:pathLst>
              <a:path w="0" h="1731009">
                <a:moveTo>
                  <a:pt x="0" y="1730883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638898" y="4165651"/>
            <a:ext cx="2357120" cy="8509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8300"/>
              </a:lnSpc>
              <a:spcBef>
                <a:spcPts val="100"/>
              </a:spcBef>
            </a:pPr>
            <a:r>
              <a:rPr dirty="0" sz="1000" spc="-5">
                <a:latin typeface="Century Gothic"/>
                <a:cs typeface="Century Gothic"/>
              </a:rPr>
              <a:t>Elegantly designed with an </a:t>
            </a:r>
            <a:r>
              <a:rPr dirty="0" sz="1000">
                <a:latin typeface="Century Gothic"/>
                <a:cs typeface="Century Gothic"/>
              </a:rPr>
              <a:t>ultra-soft,  </a:t>
            </a:r>
            <a:r>
              <a:rPr dirty="0" sz="1000" spc="-5">
                <a:latin typeface="Century Gothic"/>
                <a:cs typeface="Century Gothic"/>
              </a:rPr>
              <a:t>leather-look </a:t>
            </a:r>
            <a:r>
              <a:rPr dirty="0" sz="1000">
                <a:latin typeface="Century Gothic"/>
                <a:cs typeface="Century Gothic"/>
              </a:rPr>
              <a:t>PU finish </a:t>
            </a:r>
            <a:r>
              <a:rPr dirty="0" sz="1000" spc="-5">
                <a:latin typeface="Century Gothic"/>
                <a:cs typeface="Century Gothic"/>
              </a:rPr>
              <a:t>and </a:t>
            </a:r>
            <a:r>
              <a:rPr dirty="0" sz="1000">
                <a:latin typeface="Century Gothic"/>
                <a:cs typeface="Century Gothic"/>
              </a:rPr>
              <a:t>minimalist  </a:t>
            </a:r>
            <a:r>
              <a:rPr dirty="0" sz="1000" spc="-5">
                <a:latin typeface="Century Gothic"/>
                <a:cs typeface="Century Gothic"/>
              </a:rPr>
              <a:t>aesthetic, </a:t>
            </a:r>
            <a:r>
              <a:rPr dirty="0" sz="1000">
                <a:latin typeface="Century Gothic"/>
                <a:cs typeface="Century Gothic"/>
              </a:rPr>
              <a:t>this zippered compendium  features a notepad, </a:t>
            </a:r>
            <a:r>
              <a:rPr dirty="0" sz="1000" spc="-5">
                <a:latin typeface="Century Gothic"/>
                <a:cs typeface="Century Gothic"/>
              </a:rPr>
              <a:t>sleeve, pen</a:t>
            </a:r>
            <a:r>
              <a:rPr dirty="0" sz="1000" spc="-9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loop,  and business </a:t>
            </a:r>
            <a:r>
              <a:rPr dirty="0" sz="1000">
                <a:latin typeface="Century Gothic"/>
                <a:cs typeface="Century Gothic"/>
              </a:rPr>
              <a:t>card</a:t>
            </a:r>
            <a:r>
              <a:rPr dirty="0" sz="1000" spc="-15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holders.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836504" y="4118917"/>
            <a:ext cx="1697355" cy="1231900"/>
          </a:xfrm>
          <a:prstGeom prst="rect">
            <a:avLst/>
          </a:prstGeom>
        </p:spPr>
        <p:txBody>
          <a:bodyPr wrap="square" lIns="0" tIns="60960" rIns="0" bIns="0" rtlCol="0" vert="horz">
            <a:spAutoFit/>
          </a:bodyPr>
          <a:lstStyle/>
          <a:p>
            <a:pPr marL="194945" indent="-182245">
              <a:lnSpc>
                <a:spcPct val="100000"/>
              </a:lnSpc>
              <a:spcBef>
                <a:spcPts val="480"/>
              </a:spcBef>
              <a:buChar char="•"/>
              <a:tabLst>
                <a:tab pos="195580" algn="l"/>
              </a:tabLst>
            </a:pPr>
            <a:r>
              <a:rPr dirty="0" sz="1000">
                <a:latin typeface="Century Gothic"/>
                <a:cs typeface="Century Gothic"/>
              </a:rPr>
              <a:t>Ultra </a:t>
            </a:r>
            <a:r>
              <a:rPr dirty="0" sz="1000" spc="-5">
                <a:latin typeface="Century Gothic"/>
                <a:cs typeface="Century Gothic"/>
              </a:rPr>
              <a:t>soft leather-look</a:t>
            </a:r>
            <a:r>
              <a:rPr dirty="0" sz="1000" spc="-80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PU</a:t>
            </a:r>
            <a:endParaRPr sz="1000">
              <a:latin typeface="Century Gothic"/>
              <a:cs typeface="Century Gothic"/>
            </a:endParaRPr>
          </a:p>
          <a:p>
            <a:pPr marL="194945" indent="-182245">
              <a:lnSpc>
                <a:spcPct val="100000"/>
              </a:lnSpc>
              <a:spcBef>
                <a:spcPts val="385"/>
              </a:spcBef>
              <a:buChar char="•"/>
              <a:tabLst>
                <a:tab pos="195580" algn="l"/>
              </a:tabLst>
            </a:pPr>
            <a:r>
              <a:rPr dirty="0" sz="1000">
                <a:latin typeface="Century Gothic"/>
                <a:cs typeface="Century Gothic"/>
              </a:rPr>
              <a:t>Pen</a:t>
            </a:r>
            <a:r>
              <a:rPr dirty="0" sz="1000" spc="-5">
                <a:latin typeface="Century Gothic"/>
                <a:cs typeface="Century Gothic"/>
              </a:rPr>
              <a:t> loop</a:t>
            </a:r>
            <a:endParaRPr sz="1000">
              <a:latin typeface="Century Gothic"/>
              <a:cs typeface="Century Gothic"/>
            </a:endParaRPr>
          </a:p>
          <a:p>
            <a:pPr marL="194945" indent="-182245">
              <a:lnSpc>
                <a:spcPct val="100000"/>
              </a:lnSpc>
              <a:spcBef>
                <a:spcPts val="384"/>
              </a:spcBef>
              <a:buChar char="•"/>
              <a:tabLst>
                <a:tab pos="195580" algn="l"/>
              </a:tabLst>
            </a:pPr>
            <a:r>
              <a:rPr dirty="0" sz="1000">
                <a:latin typeface="Century Gothic"/>
                <a:cs typeface="Century Gothic"/>
              </a:rPr>
              <a:t>A4</a:t>
            </a:r>
            <a:r>
              <a:rPr dirty="0" sz="1000" spc="-5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Notepad</a:t>
            </a:r>
            <a:endParaRPr sz="1000">
              <a:latin typeface="Century Gothic"/>
              <a:cs typeface="Century Gothic"/>
            </a:endParaRPr>
          </a:p>
          <a:p>
            <a:pPr marL="194945" indent="-182245">
              <a:lnSpc>
                <a:spcPct val="100000"/>
              </a:lnSpc>
              <a:spcBef>
                <a:spcPts val="380"/>
              </a:spcBef>
              <a:buChar char="•"/>
              <a:tabLst>
                <a:tab pos="195580" algn="l"/>
              </a:tabLst>
            </a:pPr>
            <a:r>
              <a:rPr dirty="0" sz="1000" spc="-5">
                <a:latin typeface="Century Gothic"/>
                <a:cs typeface="Century Gothic"/>
              </a:rPr>
              <a:t>Document</a:t>
            </a:r>
            <a:r>
              <a:rPr dirty="0" sz="1000" spc="-1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sleeve</a:t>
            </a:r>
            <a:endParaRPr sz="1000">
              <a:latin typeface="Century Gothic"/>
              <a:cs typeface="Century Gothic"/>
            </a:endParaRPr>
          </a:p>
          <a:p>
            <a:pPr marL="194945" indent="-182245">
              <a:lnSpc>
                <a:spcPct val="100000"/>
              </a:lnSpc>
              <a:spcBef>
                <a:spcPts val="385"/>
              </a:spcBef>
              <a:buChar char="•"/>
              <a:tabLst>
                <a:tab pos="195580" algn="l"/>
              </a:tabLst>
            </a:pPr>
            <a:r>
              <a:rPr dirty="0" sz="1000" spc="-5">
                <a:latin typeface="Century Gothic"/>
                <a:cs typeface="Century Gothic"/>
              </a:rPr>
              <a:t>2x Business </a:t>
            </a:r>
            <a:r>
              <a:rPr dirty="0" sz="1000">
                <a:latin typeface="Century Gothic"/>
                <a:cs typeface="Century Gothic"/>
              </a:rPr>
              <a:t>card</a:t>
            </a:r>
            <a:r>
              <a:rPr dirty="0" sz="1000" spc="-65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holders</a:t>
            </a:r>
            <a:endParaRPr sz="1000">
              <a:latin typeface="Century Gothic"/>
              <a:cs typeface="Century Gothic"/>
            </a:endParaRPr>
          </a:p>
          <a:p>
            <a:pPr marL="194945" indent="-182245">
              <a:lnSpc>
                <a:spcPct val="100000"/>
              </a:lnSpc>
              <a:spcBef>
                <a:spcPts val="380"/>
              </a:spcBef>
              <a:buChar char="•"/>
              <a:tabLst>
                <a:tab pos="195580" algn="l"/>
              </a:tabLst>
            </a:pPr>
            <a:r>
              <a:rPr dirty="0" sz="1000">
                <a:latin typeface="Century Gothic"/>
                <a:cs typeface="Century Gothic"/>
              </a:rPr>
              <a:t>Pen not</a:t>
            </a:r>
            <a:r>
              <a:rPr dirty="0" sz="1000" spc="-1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included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810899" y="6595803"/>
            <a:ext cx="1313815" cy="570230"/>
          </a:xfrm>
          <a:prstGeom prst="rect">
            <a:avLst/>
          </a:prstGeom>
        </p:spPr>
        <p:txBody>
          <a:bodyPr wrap="square" lIns="0" tIns="116839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19"/>
              </a:spcBef>
            </a:pPr>
            <a:r>
              <a:rPr dirty="0" sz="1400">
                <a:latin typeface="Century Gothic"/>
                <a:cs typeface="Century Gothic"/>
              </a:rPr>
              <a:t>Print</a:t>
            </a:r>
            <a:r>
              <a:rPr dirty="0" sz="1400" spc="-10">
                <a:latin typeface="Century Gothic"/>
                <a:cs typeface="Century Gothic"/>
              </a:rPr>
              <a:t> </a:t>
            </a:r>
            <a:r>
              <a:rPr dirty="0" sz="1400">
                <a:latin typeface="Century Gothic"/>
                <a:cs typeface="Century Gothic"/>
              </a:rPr>
              <a:t>Area</a:t>
            </a:r>
            <a:endParaRPr sz="14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585"/>
              </a:spcBef>
            </a:pPr>
            <a:r>
              <a:rPr dirty="0" sz="1000" spc="-5">
                <a:latin typeface="Century Gothic"/>
                <a:cs typeface="Century Gothic"/>
              </a:rPr>
              <a:t>Screen: 150 </a:t>
            </a:r>
            <a:r>
              <a:rPr dirty="0" sz="1000">
                <a:latin typeface="Century Gothic"/>
                <a:cs typeface="Century Gothic"/>
              </a:rPr>
              <a:t>x</a:t>
            </a:r>
            <a:r>
              <a:rPr dirty="0" sz="1000" spc="-7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240mm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838899" y="6598497"/>
            <a:ext cx="600075" cy="570230"/>
          </a:xfrm>
          <a:prstGeom prst="rect">
            <a:avLst/>
          </a:prstGeom>
        </p:spPr>
        <p:txBody>
          <a:bodyPr wrap="square" lIns="0" tIns="116839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19"/>
              </a:spcBef>
            </a:pPr>
            <a:r>
              <a:rPr dirty="0" sz="1400">
                <a:latin typeface="Century Gothic"/>
                <a:cs typeface="Century Gothic"/>
              </a:rPr>
              <a:t>Colour</a:t>
            </a:r>
            <a:endParaRPr sz="14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585"/>
              </a:spcBef>
            </a:pPr>
            <a:r>
              <a:rPr dirty="0" sz="1000" spc="-5">
                <a:latin typeface="Century Gothic"/>
                <a:cs typeface="Century Gothic"/>
              </a:rPr>
              <a:t>Grey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4662774" y="4035601"/>
            <a:ext cx="0" cy="4284345"/>
          </a:xfrm>
          <a:custGeom>
            <a:avLst/>
            <a:gdLst/>
            <a:ahLst/>
            <a:cxnLst/>
            <a:rect l="l" t="t" r="r" b="b"/>
            <a:pathLst>
              <a:path w="0" h="4284345">
                <a:moveTo>
                  <a:pt x="0" y="4284002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71600" y="4035177"/>
            <a:ext cx="6624320" cy="0"/>
          </a:xfrm>
          <a:custGeom>
            <a:avLst/>
            <a:gdLst/>
            <a:ahLst/>
            <a:cxnLst/>
            <a:rect l="l" t="t" r="r" b="b"/>
            <a:pathLst>
              <a:path w="6624320" h="0">
                <a:moveTo>
                  <a:pt x="0" y="0"/>
                </a:moveTo>
                <a:lnTo>
                  <a:pt x="6624002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5661311" y="6656492"/>
            <a:ext cx="1159489" cy="165591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>
            <a:spLocks noGrp="1"/>
          </p:cNvSpPr>
          <p:nvPr>
            <p:ph type="title"/>
          </p:nvPr>
        </p:nvSpPr>
        <p:spPr>
          <a:xfrm>
            <a:off x="636803" y="311353"/>
            <a:ext cx="1597660" cy="7874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C487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2389504" y="430454"/>
            <a:ext cx="2466340" cy="579120"/>
          </a:xfrm>
          <a:prstGeom prst="rect">
            <a:avLst/>
          </a:prstGeom>
        </p:spPr>
        <p:txBody>
          <a:bodyPr wrap="square" lIns="0" tIns="7620" rIns="0" bIns="0" rtlCol="0" vert="horz">
            <a:spAutoFit/>
          </a:bodyPr>
          <a:lstStyle/>
          <a:p>
            <a:pPr marL="12700" marR="5080">
              <a:lnSpc>
                <a:spcPct val="101800"/>
              </a:lnSpc>
              <a:spcBef>
                <a:spcPts val="60"/>
              </a:spcBef>
            </a:pPr>
            <a:r>
              <a:rPr dirty="0" sz="1800" spc="-40">
                <a:latin typeface="Century Gothic"/>
                <a:cs typeface="Century Gothic"/>
              </a:rPr>
              <a:t>Compendium A4  </a:t>
            </a:r>
            <a:r>
              <a:rPr dirty="0" sz="1800" spc="-30">
                <a:latin typeface="Century Gothic"/>
                <a:cs typeface="Century Gothic"/>
              </a:rPr>
              <a:t>Roma </a:t>
            </a:r>
            <a:r>
              <a:rPr dirty="0" sz="1800" spc="-40">
                <a:latin typeface="Century Gothic"/>
                <a:cs typeface="Century Gothic"/>
              </a:rPr>
              <a:t>Executive</a:t>
            </a:r>
            <a:r>
              <a:rPr dirty="0" sz="1800" spc="-175">
                <a:latin typeface="Century Gothic"/>
                <a:cs typeface="Century Gothic"/>
              </a:rPr>
              <a:t> </a:t>
            </a:r>
            <a:r>
              <a:rPr dirty="0" sz="1800" spc="-40">
                <a:latin typeface="Century Gothic"/>
                <a:cs typeface="Century Gothic"/>
              </a:rPr>
              <a:t>Zipper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5427962" y="1484602"/>
            <a:ext cx="1079500" cy="1079500"/>
          </a:xfrm>
          <a:custGeom>
            <a:avLst/>
            <a:gdLst/>
            <a:ahLst/>
            <a:cxnLst/>
            <a:rect l="l" t="t" r="r" b="b"/>
            <a:pathLst>
              <a:path w="1079500" h="1079500">
                <a:moveTo>
                  <a:pt x="552470" y="0"/>
                </a:moveTo>
                <a:lnTo>
                  <a:pt x="504148" y="1083"/>
                </a:lnTo>
                <a:lnTo>
                  <a:pt x="455276" y="6592"/>
                </a:lnTo>
                <a:lnTo>
                  <a:pt x="407096" y="16456"/>
                </a:lnTo>
                <a:lnTo>
                  <a:pt x="360806" y="30359"/>
                </a:lnTo>
                <a:lnTo>
                  <a:pt x="316567" y="48083"/>
                </a:lnTo>
                <a:lnTo>
                  <a:pt x="274535" y="69409"/>
                </a:lnTo>
                <a:lnTo>
                  <a:pt x="234869" y="94119"/>
                </a:lnTo>
                <a:lnTo>
                  <a:pt x="197727" y="121997"/>
                </a:lnTo>
                <a:lnTo>
                  <a:pt x="163269" y="152822"/>
                </a:lnTo>
                <a:lnTo>
                  <a:pt x="131651" y="186379"/>
                </a:lnTo>
                <a:lnTo>
                  <a:pt x="103033" y="222447"/>
                </a:lnTo>
                <a:lnTo>
                  <a:pt x="77573" y="260810"/>
                </a:lnTo>
                <a:lnTo>
                  <a:pt x="55430" y="301250"/>
                </a:lnTo>
                <a:lnTo>
                  <a:pt x="36761" y="343548"/>
                </a:lnTo>
                <a:lnTo>
                  <a:pt x="21725" y="387487"/>
                </a:lnTo>
                <a:lnTo>
                  <a:pt x="10481" y="432848"/>
                </a:lnTo>
                <a:lnTo>
                  <a:pt x="3186" y="479413"/>
                </a:lnTo>
                <a:lnTo>
                  <a:pt x="0" y="526964"/>
                </a:lnTo>
                <a:lnTo>
                  <a:pt x="1080" y="575284"/>
                </a:lnTo>
                <a:lnTo>
                  <a:pt x="6585" y="624155"/>
                </a:lnTo>
                <a:lnTo>
                  <a:pt x="16451" y="672335"/>
                </a:lnTo>
                <a:lnTo>
                  <a:pt x="30356" y="718624"/>
                </a:lnTo>
                <a:lnTo>
                  <a:pt x="48081" y="762865"/>
                </a:lnTo>
                <a:lnTo>
                  <a:pt x="69408" y="804897"/>
                </a:lnTo>
                <a:lnTo>
                  <a:pt x="94120" y="844564"/>
                </a:lnTo>
                <a:lnTo>
                  <a:pt x="121998" y="881706"/>
                </a:lnTo>
                <a:lnTo>
                  <a:pt x="152825" y="916165"/>
                </a:lnTo>
                <a:lnTo>
                  <a:pt x="186382" y="947783"/>
                </a:lnTo>
                <a:lnTo>
                  <a:pt x="222451" y="976402"/>
                </a:lnTo>
                <a:lnTo>
                  <a:pt x="260815" y="1001862"/>
                </a:lnTo>
                <a:lnTo>
                  <a:pt x="301255" y="1024006"/>
                </a:lnTo>
                <a:lnTo>
                  <a:pt x="343553" y="1042675"/>
                </a:lnTo>
                <a:lnTo>
                  <a:pt x="387492" y="1057711"/>
                </a:lnTo>
                <a:lnTo>
                  <a:pt x="432853" y="1068955"/>
                </a:lnTo>
                <a:lnTo>
                  <a:pt x="479418" y="1076249"/>
                </a:lnTo>
                <a:lnTo>
                  <a:pt x="526970" y="1079434"/>
                </a:lnTo>
                <a:lnTo>
                  <a:pt x="575290" y="1078353"/>
                </a:lnTo>
                <a:lnTo>
                  <a:pt x="624160" y="1072846"/>
                </a:lnTo>
                <a:lnTo>
                  <a:pt x="672340" y="1062981"/>
                </a:lnTo>
                <a:lnTo>
                  <a:pt x="718630" y="1049078"/>
                </a:lnTo>
                <a:lnTo>
                  <a:pt x="762870" y="1031355"/>
                </a:lnTo>
                <a:lnTo>
                  <a:pt x="804903" y="1010029"/>
                </a:lnTo>
                <a:lnTo>
                  <a:pt x="844569" y="985318"/>
                </a:lnTo>
                <a:lnTo>
                  <a:pt x="881712" y="957440"/>
                </a:lnTo>
                <a:lnTo>
                  <a:pt x="916171" y="926614"/>
                </a:lnTo>
                <a:lnTo>
                  <a:pt x="947789" y="893058"/>
                </a:lnTo>
                <a:lnTo>
                  <a:pt x="976407" y="856989"/>
                </a:lnTo>
                <a:lnTo>
                  <a:pt x="1001868" y="818625"/>
                </a:lnTo>
                <a:lnTo>
                  <a:pt x="1024012" y="778184"/>
                </a:lnTo>
                <a:lnTo>
                  <a:pt x="1042681" y="735886"/>
                </a:lnTo>
                <a:lnTo>
                  <a:pt x="1057716" y="691946"/>
                </a:lnTo>
                <a:lnTo>
                  <a:pt x="1068960" y="646584"/>
                </a:lnTo>
                <a:lnTo>
                  <a:pt x="1076254" y="600017"/>
                </a:lnTo>
                <a:lnTo>
                  <a:pt x="1079440" y="552464"/>
                </a:lnTo>
                <a:lnTo>
                  <a:pt x="1078358" y="504142"/>
                </a:lnTo>
                <a:lnTo>
                  <a:pt x="1072851" y="455270"/>
                </a:lnTo>
                <a:lnTo>
                  <a:pt x="1062987" y="407090"/>
                </a:lnTo>
                <a:lnTo>
                  <a:pt x="1049084" y="360800"/>
                </a:lnTo>
                <a:lnTo>
                  <a:pt x="1031360" y="316560"/>
                </a:lnTo>
                <a:lnTo>
                  <a:pt x="1010034" y="274528"/>
                </a:lnTo>
                <a:lnTo>
                  <a:pt x="985323" y="234861"/>
                </a:lnTo>
                <a:lnTo>
                  <a:pt x="957446" y="197719"/>
                </a:lnTo>
                <a:lnTo>
                  <a:pt x="926620" y="163260"/>
                </a:lnTo>
                <a:lnTo>
                  <a:pt x="893063" y="131642"/>
                </a:lnTo>
                <a:lnTo>
                  <a:pt x="856994" y="103024"/>
                </a:lnTo>
                <a:lnTo>
                  <a:pt x="818630" y="77565"/>
                </a:lnTo>
                <a:lnTo>
                  <a:pt x="778190" y="55421"/>
                </a:lnTo>
                <a:lnTo>
                  <a:pt x="735891" y="36753"/>
                </a:lnTo>
                <a:lnTo>
                  <a:pt x="691952" y="21719"/>
                </a:lnTo>
                <a:lnTo>
                  <a:pt x="646590" y="10476"/>
                </a:lnTo>
                <a:lnTo>
                  <a:pt x="600023" y="3183"/>
                </a:lnTo>
                <a:lnTo>
                  <a:pt x="552470" y="0"/>
                </a:lnTo>
                <a:close/>
              </a:path>
            </a:pathLst>
          </a:custGeom>
          <a:solidFill>
            <a:srgbClr val="F7941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5427962" y="1484602"/>
            <a:ext cx="1079500" cy="1079500"/>
          </a:xfrm>
          <a:custGeom>
            <a:avLst/>
            <a:gdLst/>
            <a:ahLst/>
            <a:cxnLst/>
            <a:rect l="l" t="t" r="r" b="b"/>
            <a:pathLst>
              <a:path w="1079500" h="1079500">
                <a:moveTo>
                  <a:pt x="624160" y="1072846"/>
                </a:moveTo>
                <a:lnTo>
                  <a:pt x="672340" y="1062981"/>
                </a:lnTo>
                <a:lnTo>
                  <a:pt x="718630" y="1049078"/>
                </a:lnTo>
                <a:lnTo>
                  <a:pt x="762870" y="1031355"/>
                </a:lnTo>
                <a:lnTo>
                  <a:pt x="804903" y="1010029"/>
                </a:lnTo>
                <a:lnTo>
                  <a:pt x="844569" y="985318"/>
                </a:lnTo>
                <a:lnTo>
                  <a:pt x="881712" y="957440"/>
                </a:lnTo>
                <a:lnTo>
                  <a:pt x="916171" y="926614"/>
                </a:lnTo>
                <a:lnTo>
                  <a:pt x="947789" y="893058"/>
                </a:lnTo>
                <a:lnTo>
                  <a:pt x="976407" y="856989"/>
                </a:lnTo>
                <a:lnTo>
                  <a:pt x="1001868" y="818625"/>
                </a:lnTo>
                <a:lnTo>
                  <a:pt x="1024012" y="778184"/>
                </a:lnTo>
                <a:lnTo>
                  <a:pt x="1042681" y="735886"/>
                </a:lnTo>
                <a:lnTo>
                  <a:pt x="1057716" y="691946"/>
                </a:lnTo>
                <a:lnTo>
                  <a:pt x="1068960" y="646584"/>
                </a:lnTo>
                <a:lnTo>
                  <a:pt x="1076254" y="600017"/>
                </a:lnTo>
                <a:lnTo>
                  <a:pt x="1079440" y="552464"/>
                </a:lnTo>
                <a:lnTo>
                  <a:pt x="1078358" y="504142"/>
                </a:lnTo>
                <a:lnTo>
                  <a:pt x="1072851" y="455270"/>
                </a:lnTo>
                <a:lnTo>
                  <a:pt x="1062987" y="407090"/>
                </a:lnTo>
                <a:lnTo>
                  <a:pt x="1049084" y="360800"/>
                </a:lnTo>
                <a:lnTo>
                  <a:pt x="1031360" y="316560"/>
                </a:lnTo>
                <a:lnTo>
                  <a:pt x="1010034" y="274528"/>
                </a:lnTo>
                <a:lnTo>
                  <a:pt x="985323" y="234861"/>
                </a:lnTo>
                <a:lnTo>
                  <a:pt x="957446" y="197719"/>
                </a:lnTo>
                <a:lnTo>
                  <a:pt x="926620" y="163260"/>
                </a:lnTo>
                <a:lnTo>
                  <a:pt x="893063" y="131642"/>
                </a:lnTo>
                <a:lnTo>
                  <a:pt x="856994" y="103024"/>
                </a:lnTo>
                <a:lnTo>
                  <a:pt x="818630" y="77565"/>
                </a:lnTo>
                <a:lnTo>
                  <a:pt x="778190" y="55421"/>
                </a:lnTo>
                <a:lnTo>
                  <a:pt x="735891" y="36753"/>
                </a:lnTo>
                <a:lnTo>
                  <a:pt x="691952" y="21719"/>
                </a:lnTo>
                <a:lnTo>
                  <a:pt x="646590" y="10476"/>
                </a:lnTo>
                <a:lnTo>
                  <a:pt x="600023" y="3183"/>
                </a:lnTo>
                <a:lnTo>
                  <a:pt x="552470" y="0"/>
                </a:lnTo>
                <a:lnTo>
                  <a:pt x="504148" y="1083"/>
                </a:lnTo>
                <a:lnTo>
                  <a:pt x="455276" y="6592"/>
                </a:lnTo>
                <a:lnTo>
                  <a:pt x="407096" y="16456"/>
                </a:lnTo>
                <a:lnTo>
                  <a:pt x="360806" y="30359"/>
                </a:lnTo>
                <a:lnTo>
                  <a:pt x="316567" y="48083"/>
                </a:lnTo>
                <a:lnTo>
                  <a:pt x="274535" y="69409"/>
                </a:lnTo>
                <a:lnTo>
                  <a:pt x="234869" y="94119"/>
                </a:lnTo>
                <a:lnTo>
                  <a:pt x="197727" y="121997"/>
                </a:lnTo>
                <a:lnTo>
                  <a:pt x="163269" y="152822"/>
                </a:lnTo>
                <a:lnTo>
                  <a:pt x="131651" y="186379"/>
                </a:lnTo>
                <a:lnTo>
                  <a:pt x="103033" y="222447"/>
                </a:lnTo>
                <a:lnTo>
                  <a:pt x="77573" y="260810"/>
                </a:lnTo>
                <a:lnTo>
                  <a:pt x="55430" y="301250"/>
                </a:lnTo>
                <a:lnTo>
                  <a:pt x="36761" y="343548"/>
                </a:lnTo>
                <a:lnTo>
                  <a:pt x="21725" y="387487"/>
                </a:lnTo>
                <a:lnTo>
                  <a:pt x="10481" y="432848"/>
                </a:lnTo>
                <a:lnTo>
                  <a:pt x="3186" y="479413"/>
                </a:lnTo>
                <a:lnTo>
                  <a:pt x="0" y="526964"/>
                </a:lnTo>
                <a:lnTo>
                  <a:pt x="1080" y="575284"/>
                </a:lnTo>
                <a:lnTo>
                  <a:pt x="6585" y="624155"/>
                </a:lnTo>
                <a:lnTo>
                  <a:pt x="16451" y="672335"/>
                </a:lnTo>
                <a:lnTo>
                  <a:pt x="30356" y="718624"/>
                </a:lnTo>
                <a:lnTo>
                  <a:pt x="48081" y="762865"/>
                </a:lnTo>
                <a:lnTo>
                  <a:pt x="69408" y="804897"/>
                </a:lnTo>
                <a:lnTo>
                  <a:pt x="94120" y="844564"/>
                </a:lnTo>
                <a:lnTo>
                  <a:pt x="121998" y="881706"/>
                </a:lnTo>
                <a:lnTo>
                  <a:pt x="152825" y="916165"/>
                </a:lnTo>
                <a:lnTo>
                  <a:pt x="186382" y="947783"/>
                </a:lnTo>
                <a:lnTo>
                  <a:pt x="222451" y="976402"/>
                </a:lnTo>
                <a:lnTo>
                  <a:pt x="260815" y="1001862"/>
                </a:lnTo>
                <a:lnTo>
                  <a:pt x="301255" y="1024006"/>
                </a:lnTo>
                <a:lnTo>
                  <a:pt x="343553" y="1042675"/>
                </a:lnTo>
                <a:lnTo>
                  <a:pt x="387492" y="1057711"/>
                </a:lnTo>
                <a:lnTo>
                  <a:pt x="432853" y="1068955"/>
                </a:lnTo>
                <a:lnTo>
                  <a:pt x="479418" y="1076249"/>
                </a:lnTo>
                <a:lnTo>
                  <a:pt x="526970" y="1079434"/>
                </a:lnTo>
                <a:lnTo>
                  <a:pt x="575290" y="1078353"/>
                </a:lnTo>
                <a:lnTo>
                  <a:pt x="624160" y="1072846"/>
                </a:lnTo>
                <a:close/>
              </a:path>
            </a:pathLst>
          </a:custGeom>
          <a:ln w="55664">
            <a:solidFill>
              <a:srgbClr val="1268B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 rot="21060000">
            <a:off x="5590662" y="1863196"/>
            <a:ext cx="732808" cy="171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350"/>
              </a:lnSpc>
            </a:pPr>
            <a:r>
              <a:rPr dirty="0" sz="1350">
                <a:solidFill>
                  <a:srgbClr val="FFFFFF"/>
                </a:solidFill>
                <a:latin typeface="Century Gothic"/>
                <a:cs typeface="Century Gothic"/>
              </a:rPr>
              <a:t>Ultra</a:t>
            </a:r>
            <a:r>
              <a:rPr dirty="0" sz="1350" spc="-9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350" spc="-5">
                <a:solidFill>
                  <a:srgbClr val="FFFFFF"/>
                </a:solidFill>
                <a:latin typeface="Century Gothic"/>
                <a:cs typeface="Century Gothic"/>
              </a:rPr>
              <a:t>soft</a:t>
            </a:r>
            <a:endParaRPr sz="1350">
              <a:latin typeface="Century Gothic"/>
              <a:cs typeface="Century Gothic"/>
            </a:endParaRPr>
          </a:p>
        </p:txBody>
      </p:sp>
      <p:sp>
        <p:nvSpPr>
          <p:cNvPr id="17" name="object 17"/>
          <p:cNvSpPr txBox="1"/>
          <p:nvPr/>
        </p:nvSpPr>
        <p:spPr>
          <a:xfrm rot="21060000">
            <a:off x="5606188" y="2056089"/>
            <a:ext cx="762476" cy="171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350"/>
              </a:lnSpc>
            </a:pPr>
            <a:r>
              <a:rPr dirty="0" sz="1350">
                <a:solidFill>
                  <a:srgbClr val="FFFFFF"/>
                </a:solidFill>
                <a:latin typeface="Century Gothic"/>
                <a:cs typeface="Century Gothic"/>
              </a:rPr>
              <a:t>PU</a:t>
            </a:r>
            <a:r>
              <a:rPr dirty="0" sz="1350" spc="-10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350">
                <a:solidFill>
                  <a:srgbClr val="FFFFFF"/>
                </a:solidFill>
                <a:latin typeface="Century Gothic"/>
                <a:cs typeface="Century Gothic"/>
              </a:rPr>
              <a:t>cover</a:t>
            </a:r>
            <a:endParaRPr sz="1350">
              <a:latin typeface="Century Gothic"/>
              <a:cs typeface="Century Gothic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471175" y="0"/>
            <a:ext cx="0" cy="10692130"/>
          </a:xfrm>
          <a:custGeom>
            <a:avLst/>
            <a:gdLst/>
            <a:ahLst/>
            <a:cxnLst/>
            <a:rect l="l" t="t" r="r" b="b"/>
            <a:pathLst>
              <a:path w="0" h="10692130">
                <a:moveTo>
                  <a:pt x="0" y="0"/>
                </a:moveTo>
                <a:lnTo>
                  <a:pt x="0" y="10692003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7095174" y="0"/>
            <a:ext cx="0" cy="10692130"/>
          </a:xfrm>
          <a:custGeom>
            <a:avLst/>
            <a:gdLst/>
            <a:ahLst/>
            <a:cxnLst/>
            <a:rect l="l" t="t" r="r" b="b"/>
            <a:pathLst>
              <a:path w="0" h="10692130">
                <a:moveTo>
                  <a:pt x="0" y="0"/>
                </a:moveTo>
                <a:lnTo>
                  <a:pt x="0" y="10692003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470879" y="1267889"/>
            <a:ext cx="6624955" cy="0"/>
          </a:xfrm>
          <a:custGeom>
            <a:avLst/>
            <a:gdLst/>
            <a:ahLst/>
            <a:cxnLst/>
            <a:rect l="l" t="t" r="r" b="b"/>
            <a:pathLst>
              <a:path w="6624955" h="0">
                <a:moveTo>
                  <a:pt x="0" y="0"/>
                </a:moveTo>
                <a:lnTo>
                  <a:pt x="6624713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471599" y="8319178"/>
            <a:ext cx="6624320" cy="0"/>
          </a:xfrm>
          <a:custGeom>
            <a:avLst/>
            <a:gdLst/>
            <a:ahLst/>
            <a:cxnLst/>
            <a:rect l="l" t="t" r="r" b="b"/>
            <a:pathLst>
              <a:path w="6624320" h="0">
                <a:moveTo>
                  <a:pt x="0" y="0"/>
                </a:moveTo>
                <a:lnTo>
                  <a:pt x="6624002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2811589" y="7295198"/>
            <a:ext cx="1117600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latin typeface="Century Gothic"/>
                <a:cs typeface="Century Gothic"/>
              </a:rPr>
              <a:t>Full Colour</a:t>
            </a:r>
            <a:r>
              <a:rPr dirty="0" sz="1000" spc="-9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Digital:  70 </a:t>
            </a:r>
            <a:r>
              <a:rPr dirty="0" sz="1000">
                <a:latin typeface="Century Gothic"/>
                <a:cs typeface="Century Gothic"/>
              </a:rPr>
              <a:t>x</a:t>
            </a:r>
            <a:r>
              <a:rPr dirty="0" sz="1000" spc="-1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40mm</a:t>
            </a:r>
            <a:endParaRPr sz="10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2019-10-16T00:37:49Z</dcterms:created>
  <dcterms:modified xsi:type="dcterms:W3CDTF">2019-10-16T00:37:49Z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2018-10-22T00:00:00Z</vt:filetime>
  </property>
  <property fmtid="{D5CDD505-2E9C-101B-9397-08002B2CF9AE}" pid="3" name="Creator">
    <vt:lpwstr>Adobe InDesign CC 13.1 (Windows)</vt:lpwstr>
  </property>
  <property fmtid="{D5CDD505-2E9C-101B-9397-08002B2CF9AE}" pid="4" name="LastSaved">
    <vt:filetime>2019-10-16T00:00:00Z</vt:filetime>
  </property>
</Properties>
</file>