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631938" y="1485961"/>
            <a:ext cx="3555409" cy="25453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803" y="311353"/>
            <a:ext cx="6289243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898" y="6594924"/>
            <a:ext cx="1640205" cy="13957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428625">
              <a:lnSpc>
                <a:spcPct val="1083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Product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Dimension:  255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328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25mm</a:t>
            </a:r>
            <a:endParaRPr sz="1000">
              <a:latin typeface="Century Gothic"/>
              <a:cs typeface="Century Gothic"/>
            </a:endParaRPr>
          </a:p>
          <a:p>
            <a:pPr marL="12700" marR="156845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52.5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27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34.5cm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12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71600" y="6584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34775" y="6585120"/>
            <a:ext cx="0" cy="1731010"/>
          </a:xfrm>
          <a:custGeom>
            <a:avLst/>
            <a:gdLst/>
            <a:ahLst/>
            <a:cxnLst/>
            <a:rect l="l" t="t" r="r" b="b"/>
            <a:pathLst>
              <a:path w="0" h="1731009">
                <a:moveTo>
                  <a:pt x="0" y="173088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8898" y="4165651"/>
            <a:ext cx="2357120" cy="850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Elegantly designed with an </a:t>
            </a:r>
            <a:r>
              <a:rPr dirty="0" sz="1000">
                <a:latin typeface="Century Gothic"/>
                <a:cs typeface="Century Gothic"/>
              </a:rPr>
              <a:t>ultra-soft,  </a:t>
            </a:r>
            <a:r>
              <a:rPr dirty="0" sz="1000" spc="-5">
                <a:latin typeface="Century Gothic"/>
                <a:cs typeface="Century Gothic"/>
              </a:rPr>
              <a:t>leather-look </a:t>
            </a:r>
            <a:r>
              <a:rPr dirty="0" sz="1000">
                <a:latin typeface="Century Gothic"/>
                <a:cs typeface="Century Gothic"/>
              </a:rPr>
              <a:t>PU finish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minimalist  </a:t>
            </a:r>
            <a:r>
              <a:rPr dirty="0" sz="1000" spc="-5">
                <a:latin typeface="Century Gothic"/>
                <a:cs typeface="Century Gothic"/>
              </a:rPr>
              <a:t>aesthetic, </a:t>
            </a:r>
            <a:r>
              <a:rPr dirty="0" sz="1000">
                <a:latin typeface="Century Gothic"/>
                <a:cs typeface="Century Gothic"/>
              </a:rPr>
              <a:t>this zippered compendium  features a notepad, </a:t>
            </a:r>
            <a:r>
              <a:rPr dirty="0" sz="1000" spc="-5">
                <a:latin typeface="Century Gothic"/>
                <a:cs typeface="Century Gothic"/>
              </a:rPr>
              <a:t>sleeve, pen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loop,  and business </a:t>
            </a:r>
            <a:r>
              <a:rPr dirty="0" sz="1000">
                <a:latin typeface="Century Gothic"/>
                <a:cs typeface="Century Gothic"/>
              </a:rPr>
              <a:t>card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holders.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6504" y="4118917"/>
            <a:ext cx="1697355" cy="123190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Ultra </a:t>
            </a:r>
            <a:r>
              <a:rPr dirty="0" sz="1000" spc="-5">
                <a:latin typeface="Century Gothic"/>
                <a:cs typeface="Century Gothic"/>
              </a:rPr>
              <a:t>soft leather-look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PU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Pen</a:t>
            </a:r>
            <a:r>
              <a:rPr dirty="0" sz="1000" spc="-5">
                <a:latin typeface="Century Gothic"/>
                <a:cs typeface="Century Gothic"/>
              </a:rPr>
              <a:t> loop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A4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Notepad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Document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sleeve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2x Business </a:t>
            </a:r>
            <a:r>
              <a:rPr dirty="0" sz="1000">
                <a:latin typeface="Century Gothic"/>
                <a:cs typeface="Century Gothic"/>
              </a:rPr>
              <a:t>card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holders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Pen not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included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0899" y="6595803"/>
            <a:ext cx="1313815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Screen: 150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240mm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38899" y="6598497"/>
            <a:ext cx="600075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Colour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Grey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62774" y="4035601"/>
            <a:ext cx="0" cy="4284345"/>
          </a:xfrm>
          <a:custGeom>
            <a:avLst/>
            <a:gdLst/>
            <a:ahLst/>
            <a:cxnLst/>
            <a:rect l="l" t="t" r="r" b="b"/>
            <a:pathLst>
              <a:path w="0" h="4284345">
                <a:moveTo>
                  <a:pt x="0" y="4284002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71600" y="40351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661311" y="6656492"/>
            <a:ext cx="1159489" cy="1655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36803" y="311353"/>
            <a:ext cx="159766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C487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389504" y="430454"/>
            <a:ext cx="2466340" cy="57912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60"/>
              </a:spcBef>
            </a:pPr>
            <a:r>
              <a:rPr dirty="0" sz="1800" spc="-40">
                <a:latin typeface="Century Gothic"/>
                <a:cs typeface="Century Gothic"/>
              </a:rPr>
              <a:t>Compendium A4  </a:t>
            </a:r>
            <a:r>
              <a:rPr dirty="0" sz="1800" spc="-30">
                <a:latin typeface="Century Gothic"/>
                <a:cs typeface="Century Gothic"/>
              </a:rPr>
              <a:t>Roma </a:t>
            </a:r>
            <a:r>
              <a:rPr dirty="0" sz="1800" spc="-40">
                <a:latin typeface="Century Gothic"/>
                <a:cs typeface="Century Gothic"/>
              </a:rPr>
              <a:t>Executive</a:t>
            </a:r>
            <a:r>
              <a:rPr dirty="0" sz="1800" spc="-175">
                <a:latin typeface="Century Gothic"/>
                <a:cs typeface="Century Gothic"/>
              </a:rPr>
              <a:t> </a:t>
            </a:r>
            <a:r>
              <a:rPr dirty="0" sz="1800" spc="-40">
                <a:latin typeface="Century Gothic"/>
                <a:cs typeface="Century Gothic"/>
              </a:rPr>
              <a:t>Zipper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27962" y="1484602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552470" y="0"/>
                </a:moveTo>
                <a:lnTo>
                  <a:pt x="504148" y="1083"/>
                </a:lnTo>
                <a:lnTo>
                  <a:pt x="455276" y="6592"/>
                </a:lnTo>
                <a:lnTo>
                  <a:pt x="407096" y="16456"/>
                </a:lnTo>
                <a:lnTo>
                  <a:pt x="360806" y="30359"/>
                </a:lnTo>
                <a:lnTo>
                  <a:pt x="316567" y="48083"/>
                </a:lnTo>
                <a:lnTo>
                  <a:pt x="274535" y="69409"/>
                </a:lnTo>
                <a:lnTo>
                  <a:pt x="234869" y="94119"/>
                </a:lnTo>
                <a:lnTo>
                  <a:pt x="197727" y="121997"/>
                </a:lnTo>
                <a:lnTo>
                  <a:pt x="163269" y="152822"/>
                </a:lnTo>
                <a:lnTo>
                  <a:pt x="131651" y="186379"/>
                </a:lnTo>
                <a:lnTo>
                  <a:pt x="103033" y="222447"/>
                </a:lnTo>
                <a:lnTo>
                  <a:pt x="77573" y="260810"/>
                </a:lnTo>
                <a:lnTo>
                  <a:pt x="55430" y="301250"/>
                </a:lnTo>
                <a:lnTo>
                  <a:pt x="36761" y="343548"/>
                </a:lnTo>
                <a:lnTo>
                  <a:pt x="21725" y="387487"/>
                </a:lnTo>
                <a:lnTo>
                  <a:pt x="10481" y="432848"/>
                </a:lnTo>
                <a:lnTo>
                  <a:pt x="3186" y="479413"/>
                </a:lnTo>
                <a:lnTo>
                  <a:pt x="0" y="526964"/>
                </a:lnTo>
                <a:lnTo>
                  <a:pt x="1080" y="575284"/>
                </a:lnTo>
                <a:lnTo>
                  <a:pt x="6585" y="624155"/>
                </a:lnTo>
                <a:lnTo>
                  <a:pt x="16451" y="672335"/>
                </a:lnTo>
                <a:lnTo>
                  <a:pt x="30356" y="718624"/>
                </a:lnTo>
                <a:lnTo>
                  <a:pt x="48081" y="762865"/>
                </a:lnTo>
                <a:lnTo>
                  <a:pt x="69408" y="804897"/>
                </a:lnTo>
                <a:lnTo>
                  <a:pt x="94120" y="844564"/>
                </a:lnTo>
                <a:lnTo>
                  <a:pt x="121998" y="881706"/>
                </a:lnTo>
                <a:lnTo>
                  <a:pt x="152825" y="916165"/>
                </a:lnTo>
                <a:lnTo>
                  <a:pt x="186382" y="947783"/>
                </a:lnTo>
                <a:lnTo>
                  <a:pt x="222451" y="976402"/>
                </a:lnTo>
                <a:lnTo>
                  <a:pt x="260815" y="1001862"/>
                </a:lnTo>
                <a:lnTo>
                  <a:pt x="301255" y="1024006"/>
                </a:lnTo>
                <a:lnTo>
                  <a:pt x="343553" y="1042675"/>
                </a:lnTo>
                <a:lnTo>
                  <a:pt x="387492" y="1057711"/>
                </a:lnTo>
                <a:lnTo>
                  <a:pt x="432853" y="1068955"/>
                </a:lnTo>
                <a:lnTo>
                  <a:pt x="479418" y="1076249"/>
                </a:lnTo>
                <a:lnTo>
                  <a:pt x="526970" y="1079434"/>
                </a:lnTo>
                <a:lnTo>
                  <a:pt x="575290" y="1078353"/>
                </a:lnTo>
                <a:lnTo>
                  <a:pt x="624160" y="1072846"/>
                </a:lnTo>
                <a:lnTo>
                  <a:pt x="672340" y="1062981"/>
                </a:lnTo>
                <a:lnTo>
                  <a:pt x="718630" y="1049078"/>
                </a:lnTo>
                <a:lnTo>
                  <a:pt x="762870" y="1031355"/>
                </a:lnTo>
                <a:lnTo>
                  <a:pt x="804903" y="1010029"/>
                </a:lnTo>
                <a:lnTo>
                  <a:pt x="844569" y="985318"/>
                </a:lnTo>
                <a:lnTo>
                  <a:pt x="881712" y="957440"/>
                </a:lnTo>
                <a:lnTo>
                  <a:pt x="916171" y="926614"/>
                </a:lnTo>
                <a:lnTo>
                  <a:pt x="947789" y="893058"/>
                </a:lnTo>
                <a:lnTo>
                  <a:pt x="976407" y="856989"/>
                </a:lnTo>
                <a:lnTo>
                  <a:pt x="1001868" y="818625"/>
                </a:lnTo>
                <a:lnTo>
                  <a:pt x="1024012" y="778184"/>
                </a:lnTo>
                <a:lnTo>
                  <a:pt x="1042681" y="735886"/>
                </a:lnTo>
                <a:lnTo>
                  <a:pt x="1057716" y="691946"/>
                </a:lnTo>
                <a:lnTo>
                  <a:pt x="1068960" y="646584"/>
                </a:lnTo>
                <a:lnTo>
                  <a:pt x="1076254" y="600017"/>
                </a:lnTo>
                <a:lnTo>
                  <a:pt x="1079440" y="552464"/>
                </a:lnTo>
                <a:lnTo>
                  <a:pt x="1078358" y="504142"/>
                </a:lnTo>
                <a:lnTo>
                  <a:pt x="1072851" y="455270"/>
                </a:lnTo>
                <a:lnTo>
                  <a:pt x="1062987" y="407090"/>
                </a:lnTo>
                <a:lnTo>
                  <a:pt x="1049084" y="360800"/>
                </a:lnTo>
                <a:lnTo>
                  <a:pt x="1031360" y="316560"/>
                </a:lnTo>
                <a:lnTo>
                  <a:pt x="1010034" y="274528"/>
                </a:lnTo>
                <a:lnTo>
                  <a:pt x="985323" y="234861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2"/>
                </a:lnTo>
                <a:lnTo>
                  <a:pt x="856994" y="103024"/>
                </a:lnTo>
                <a:lnTo>
                  <a:pt x="818630" y="77565"/>
                </a:lnTo>
                <a:lnTo>
                  <a:pt x="778190" y="55421"/>
                </a:lnTo>
                <a:lnTo>
                  <a:pt x="735891" y="36753"/>
                </a:lnTo>
                <a:lnTo>
                  <a:pt x="691952" y="21719"/>
                </a:lnTo>
                <a:lnTo>
                  <a:pt x="646590" y="10476"/>
                </a:lnTo>
                <a:lnTo>
                  <a:pt x="600023" y="3183"/>
                </a:lnTo>
                <a:lnTo>
                  <a:pt x="552470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27962" y="1484602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624160" y="1072846"/>
                </a:moveTo>
                <a:lnTo>
                  <a:pt x="672340" y="1062981"/>
                </a:lnTo>
                <a:lnTo>
                  <a:pt x="718630" y="1049078"/>
                </a:lnTo>
                <a:lnTo>
                  <a:pt x="762870" y="1031355"/>
                </a:lnTo>
                <a:lnTo>
                  <a:pt x="804903" y="1010029"/>
                </a:lnTo>
                <a:lnTo>
                  <a:pt x="844569" y="985318"/>
                </a:lnTo>
                <a:lnTo>
                  <a:pt x="881712" y="957440"/>
                </a:lnTo>
                <a:lnTo>
                  <a:pt x="916171" y="926614"/>
                </a:lnTo>
                <a:lnTo>
                  <a:pt x="947789" y="893058"/>
                </a:lnTo>
                <a:lnTo>
                  <a:pt x="976407" y="856989"/>
                </a:lnTo>
                <a:lnTo>
                  <a:pt x="1001868" y="818625"/>
                </a:lnTo>
                <a:lnTo>
                  <a:pt x="1024012" y="778184"/>
                </a:lnTo>
                <a:lnTo>
                  <a:pt x="1042681" y="735886"/>
                </a:lnTo>
                <a:lnTo>
                  <a:pt x="1057716" y="691946"/>
                </a:lnTo>
                <a:lnTo>
                  <a:pt x="1068960" y="646584"/>
                </a:lnTo>
                <a:lnTo>
                  <a:pt x="1076254" y="600017"/>
                </a:lnTo>
                <a:lnTo>
                  <a:pt x="1079440" y="552464"/>
                </a:lnTo>
                <a:lnTo>
                  <a:pt x="1078358" y="504142"/>
                </a:lnTo>
                <a:lnTo>
                  <a:pt x="1072851" y="455270"/>
                </a:lnTo>
                <a:lnTo>
                  <a:pt x="1062987" y="407090"/>
                </a:lnTo>
                <a:lnTo>
                  <a:pt x="1049084" y="360800"/>
                </a:lnTo>
                <a:lnTo>
                  <a:pt x="1031360" y="316560"/>
                </a:lnTo>
                <a:lnTo>
                  <a:pt x="1010034" y="274528"/>
                </a:lnTo>
                <a:lnTo>
                  <a:pt x="985323" y="234861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2"/>
                </a:lnTo>
                <a:lnTo>
                  <a:pt x="856994" y="103024"/>
                </a:lnTo>
                <a:lnTo>
                  <a:pt x="818630" y="77565"/>
                </a:lnTo>
                <a:lnTo>
                  <a:pt x="778190" y="55421"/>
                </a:lnTo>
                <a:lnTo>
                  <a:pt x="735891" y="36753"/>
                </a:lnTo>
                <a:lnTo>
                  <a:pt x="691952" y="21719"/>
                </a:lnTo>
                <a:lnTo>
                  <a:pt x="646590" y="10476"/>
                </a:lnTo>
                <a:lnTo>
                  <a:pt x="600023" y="3183"/>
                </a:lnTo>
                <a:lnTo>
                  <a:pt x="552470" y="0"/>
                </a:lnTo>
                <a:lnTo>
                  <a:pt x="504148" y="1083"/>
                </a:lnTo>
                <a:lnTo>
                  <a:pt x="455276" y="6592"/>
                </a:lnTo>
                <a:lnTo>
                  <a:pt x="407096" y="16456"/>
                </a:lnTo>
                <a:lnTo>
                  <a:pt x="360806" y="30359"/>
                </a:lnTo>
                <a:lnTo>
                  <a:pt x="316567" y="48083"/>
                </a:lnTo>
                <a:lnTo>
                  <a:pt x="274535" y="69409"/>
                </a:lnTo>
                <a:lnTo>
                  <a:pt x="234869" y="94119"/>
                </a:lnTo>
                <a:lnTo>
                  <a:pt x="197727" y="121997"/>
                </a:lnTo>
                <a:lnTo>
                  <a:pt x="163269" y="152822"/>
                </a:lnTo>
                <a:lnTo>
                  <a:pt x="131651" y="186379"/>
                </a:lnTo>
                <a:lnTo>
                  <a:pt x="103033" y="222447"/>
                </a:lnTo>
                <a:lnTo>
                  <a:pt x="77573" y="260810"/>
                </a:lnTo>
                <a:lnTo>
                  <a:pt x="55430" y="301250"/>
                </a:lnTo>
                <a:lnTo>
                  <a:pt x="36761" y="343548"/>
                </a:lnTo>
                <a:lnTo>
                  <a:pt x="21725" y="387487"/>
                </a:lnTo>
                <a:lnTo>
                  <a:pt x="10481" y="432848"/>
                </a:lnTo>
                <a:lnTo>
                  <a:pt x="3186" y="479413"/>
                </a:lnTo>
                <a:lnTo>
                  <a:pt x="0" y="526964"/>
                </a:lnTo>
                <a:lnTo>
                  <a:pt x="1080" y="575284"/>
                </a:lnTo>
                <a:lnTo>
                  <a:pt x="6585" y="624155"/>
                </a:lnTo>
                <a:lnTo>
                  <a:pt x="16451" y="672335"/>
                </a:lnTo>
                <a:lnTo>
                  <a:pt x="30356" y="718624"/>
                </a:lnTo>
                <a:lnTo>
                  <a:pt x="48081" y="762865"/>
                </a:lnTo>
                <a:lnTo>
                  <a:pt x="69408" y="804897"/>
                </a:lnTo>
                <a:lnTo>
                  <a:pt x="94120" y="844564"/>
                </a:lnTo>
                <a:lnTo>
                  <a:pt x="121998" y="881706"/>
                </a:lnTo>
                <a:lnTo>
                  <a:pt x="152825" y="916165"/>
                </a:lnTo>
                <a:lnTo>
                  <a:pt x="186382" y="947783"/>
                </a:lnTo>
                <a:lnTo>
                  <a:pt x="222451" y="976402"/>
                </a:lnTo>
                <a:lnTo>
                  <a:pt x="260815" y="1001862"/>
                </a:lnTo>
                <a:lnTo>
                  <a:pt x="301255" y="1024006"/>
                </a:lnTo>
                <a:lnTo>
                  <a:pt x="343553" y="1042675"/>
                </a:lnTo>
                <a:lnTo>
                  <a:pt x="387492" y="1057711"/>
                </a:lnTo>
                <a:lnTo>
                  <a:pt x="432853" y="1068955"/>
                </a:lnTo>
                <a:lnTo>
                  <a:pt x="479418" y="1076249"/>
                </a:lnTo>
                <a:lnTo>
                  <a:pt x="526970" y="1079434"/>
                </a:lnTo>
                <a:lnTo>
                  <a:pt x="575290" y="1078353"/>
                </a:lnTo>
                <a:lnTo>
                  <a:pt x="624160" y="1072846"/>
                </a:lnTo>
                <a:close/>
              </a:path>
            </a:pathLst>
          </a:custGeom>
          <a:ln w="55664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060000">
            <a:off x="5590662" y="1863196"/>
            <a:ext cx="732808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Ultra</a:t>
            </a:r>
            <a:r>
              <a:rPr dirty="0" sz="135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50" spc="-5">
                <a:solidFill>
                  <a:srgbClr val="FFFFFF"/>
                </a:solidFill>
                <a:latin typeface="Century Gothic"/>
                <a:cs typeface="Century Gothic"/>
              </a:rPr>
              <a:t>soft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5606188" y="2056089"/>
            <a:ext cx="762476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PU</a:t>
            </a:r>
            <a:r>
              <a:rPr dirty="0" sz="1350" spc="-1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cover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811589" y="7295198"/>
            <a:ext cx="111760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Full Colour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Digital:  70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40mm</a:t>
            </a:r>
            <a:endParaRPr sz="1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2019-10-16T00:37:49Z</dcterms:created>
  <dcterms:modified xsi:type="dcterms:W3CDTF">2019-10-16T00:37:49Z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2019-10-16T00:00:00Z</vt:filetime>
  </property>
</Properties>
</file>