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803" y="311353"/>
            <a:ext cx="6289243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6803" y="311353"/>
            <a:ext cx="159766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C485</a:t>
            </a:r>
          </a:p>
        </p:txBody>
      </p:sp>
      <p:sp>
        <p:nvSpPr>
          <p:cNvPr id="3" name="object 3"/>
          <p:cNvSpPr/>
          <p:nvPr/>
        </p:nvSpPr>
        <p:spPr>
          <a:xfrm>
            <a:off x="5661294" y="6702573"/>
            <a:ext cx="1159008" cy="1610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78570" y="1494848"/>
            <a:ext cx="3546304" cy="2529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8898" y="6594924"/>
            <a:ext cx="1710689" cy="13957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499109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Dimension:  257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328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25mm</a:t>
            </a:r>
            <a:endParaRPr sz="1000">
              <a:latin typeface="Century Gothic"/>
              <a:cs typeface="Century Gothic"/>
            </a:endParaRPr>
          </a:p>
          <a:p>
            <a:pPr marL="12700" marR="227329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52.5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27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34.55cm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12.7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1600" y="6584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34775" y="6585120"/>
            <a:ext cx="0" cy="1731010"/>
          </a:xfrm>
          <a:custGeom>
            <a:avLst/>
            <a:gdLst/>
            <a:ahLst/>
            <a:cxnLst/>
            <a:rect l="l" t="t" r="r" b="b"/>
            <a:pathLst>
              <a:path w="0" h="1731009">
                <a:moveTo>
                  <a:pt x="0" y="173088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38898" y="4165651"/>
            <a:ext cx="3743325" cy="1253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794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beautifully designed, </a:t>
            </a:r>
            <a:r>
              <a:rPr dirty="0" sz="1000">
                <a:latin typeface="Century Gothic"/>
                <a:cs typeface="Century Gothic"/>
              </a:rPr>
              <a:t>ultra </a:t>
            </a:r>
            <a:r>
              <a:rPr dirty="0" sz="1000" spc="-5">
                <a:latin typeface="Century Gothic"/>
                <a:cs typeface="Century Gothic"/>
              </a:rPr>
              <a:t>soft, leather-look </a:t>
            </a:r>
            <a:r>
              <a:rPr dirty="0" sz="1000">
                <a:latin typeface="Century Gothic"/>
                <a:cs typeface="Century Gothic"/>
              </a:rPr>
              <a:t>PU  compendium </a:t>
            </a:r>
            <a:r>
              <a:rPr dirty="0" sz="1000" spc="-5">
                <a:latin typeface="Century Gothic"/>
                <a:cs typeface="Century Gothic"/>
              </a:rPr>
              <a:t>includes </a:t>
            </a:r>
            <a:r>
              <a:rPr dirty="0" sz="1000">
                <a:latin typeface="Century Gothic"/>
                <a:cs typeface="Century Gothic"/>
              </a:rPr>
              <a:t>those </a:t>
            </a:r>
            <a:r>
              <a:rPr dirty="0" sz="1000" spc="-5">
                <a:latin typeface="Century Gothic"/>
                <a:cs typeface="Century Gothic"/>
              </a:rPr>
              <a:t>design </a:t>
            </a:r>
            <a:r>
              <a:rPr dirty="0" sz="1000">
                <a:latin typeface="Century Gothic"/>
                <a:cs typeface="Century Gothic"/>
              </a:rPr>
              <a:t>features </a:t>
            </a:r>
            <a:r>
              <a:rPr dirty="0" sz="1000" spc="-5">
                <a:latin typeface="Century Gothic"/>
                <a:cs typeface="Century Gothic"/>
              </a:rPr>
              <a:t>sought after by  </a:t>
            </a:r>
            <a:r>
              <a:rPr dirty="0" sz="1000">
                <a:latin typeface="Century Gothic"/>
                <a:cs typeface="Century Gothic"/>
              </a:rPr>
              <a:t>today's </a:t>
            </a:r>
            <a:r>
              <a:rPr dirty="0" sz="1000" spc="-5">
                <a:latin typeface="Century Gothic"/>
                <a:cs typeface="Century Gothic"/>
              </a:rPr>
              <a:t>businessmen/women and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students.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Including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Velcro adjustable </a:t>
            </a:r>
            <a:r>
              <a:rPr dirty="0" sz="1000">
                <a:latin typeface="Century Gothic"/>
                <a:cs typeface="Century Gothic"/>
              </a:rPr>
              <a:t>tablet/phone </a:t>
            </a:r>
            <a:r>
              <a:rPr dirty="0" sz="1000" spc="-5">
                <a:latin typeface="Century Gothic"/>
                <a:cs typeface="Century Gothic"/>
              </a:rPr>
              <a:t>stand, </a:t>
            </a:r>
            <a:r>
              <a:rPr dirty="0" sz="1000">
                <a:latin typeface="Century Gothic"/>
                <a:cs typeface="Century Gothic"/>
              </a:rPr>
              <a:t>mobile  </a:t>
            </a:r>
            <a:r>
              <a:rPr dirty="0" sz="1000" spc="-5">
                <a:latin typeface="Century Gothic"/>
                <a:cs typeface="Century Gothic"/>
              </a:rPr>
              <a:t>phone sleeve (fits </a:t>
            </a:r>
            <a:r>
              <a:rPr dirty="0" sz="1000">
                <a:latin typeface="Century Gothic"/>
                <a:cs typeface="Century Gothic"/>
              </a:rPr>
              <a:t>most </a:t>
            </a:r>
            <a:r>
              <a:rPr dirty="0" sz="1000" spc="-5">
                <a:latin typeface="Century Gothic"/>
                <a:cs typeface="Century Gothic"/>
              </a:rPr>
              <a:t>phones) with </a:t>
            </a:r>
            <a:r>
              <a:rPr dirty="0" sz="1000">
                <a:latin typeface="Century Gothic"/>
                <a:cs typeface="Century Gothic"/>
              </a:rPr>
              <a:t>a contact </a:t>
            </a:r>
            <a:r>
              <a:rPr dirty="0" sz="1000" spc="-5">
                <a:latin typeface="Century Gothic"/>
                <a:cs typeface="Century Gothic"/>
              </a:rPr>
              <a:t>window,  </a:t>
            </a:r>
            <a:r>
              <a:rPr dirty="0" sz="1000">
                <a:latin typeface="Century Gothic"/>
                <a:cs typeface="Century Gothic"/>
              </a:rPr>
              <a:t>multiple card </a:t>
            </a:r>
            <a:r>
              <a:rPr dirty="0" sz="1000" spc="-5">
                <a:latin typeface="Century Gothic"/>
                <a:cs typeface="Century Gothic"/>
              </a:rPr>
              <a:t>and accessory </a:t>
            </a:r>
            <a:r>
              <a:rPr dirty="0" sz="1000">
                <a:latin typeface="Century Gothic"/>
                <a:cs typeface="Century Gothic"/>
              </a:rPr>
              <a:t>holders, </a:t>
            </a:r>
            <a:r>
              <a:rPr dirty="0" sz="1000" spc="-5">
                <a:latin typeface="Century Gothic"/>
                <a:cs typeface="Century Gothic"/>
              </a:rPr>
              <a:t>pen loop, </a:t>
            </a:r>
            <a:r>
              <a:rPr dirty="0" sz="1000">
                <a:latin typeface="Century Gothic"/>
                <a:cs typeface="Century Gothic"/>
              </a:rPr>
              <a:t>A4 notepad,  </a:t>
            </a:r>
            <a:r>
              <a:rPr dirty="0" sz="1000" spc="-5">
                <a:latin typeface="Century Gothic"/>
                <a:cs typeface="Century Gothic"/>
              </a:rPr>
              <a:t>and document sleeve.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36502" y="4118787"/>
            <a:ext cx="2159635" cy="212915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Ultra </a:t>
            </a:r>
            <a:r>
              <a:rPr dirty="0" sz="1000" spc="-5">
                <a:latin typeface="Century Gothic"/>
                <a:cs typeface="Century Gothic"/>
              </a:rPr>
              <a:t>soft leather-look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PU</a:t>
            </a:r>
            <a:endParaRPr sz="1000">
              <a:latin typeface="Century Gothic"/>
              <a:cs typeface="Century Gothic"/>
            </a:endParaRPr>
          </a:p>
          <a:p>
            <a:pPr marL="194945" marR="5080" indent="-182245">
              <a:lnSpc>
                <a:spcPct val="108300"/>
              </a:lnSpc>
              <a:spcBef>
                <a:spcPts val="2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Velcro adjustable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tablet/phone  </a:t>
            </a:r>
            <a:r>
              <a:rPr dirty="0" sz="1000" spc="-5">
                <a:latin typeface="Century Gothic"/>
                <a:cs typeface="Century Gothic"/>
              </a:rPr>
              <a:t>stand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Mobile </a:t>
            </a:r>
            <a:r>
              <a:rPr dirty="0" sz="1000" spc="-5">
                <a:latin typeface="Century Gothic"/>
                <a:cs typeface="Century Gothic"/>
              </a:rPr>
              <a:t>phone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sleeve</a:t>
            </a:r>
            <a:endParaRPr sz="1000">
              <a:latin typeface="Century Gothic"/>
              <a:cs typeface="Century Gothic"/>
            </a:endParaRPr>
          </a:p>
          <a:p>
            <a:pPr marL="194945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(fits </a:t>
            </a:r>
            <a:r>
              <a:rPr dirty="0" sz="1000">
                <a:latin typeface="Century Gothic"/>
                <a:cs typeface="Century Gothic"/>
              </a:rPr>
              <a:t>most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phones)</a:t>
            </a:r>
            <a:endParaRPr sz="1000">
              <a:latin typeface="Century Gothic"/>
              <a:cs typeface="Century Gothic"/>
            </a:endParaRPr>
          </a:p>
          <a:p>
            <a:pPr marL="194945" marR="855980" indent="-182245">
              <a:lnSpc>
                <a:spcPct val="108300"/>
              </a:lnSpc>
              <a:spcBef>
                <a:spcPts val="2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Business </a:t>
            </a:r>
            <a:r>
              <a:rPr dirty="0" sz="1000">
                <a:latin typeface="Century Gothic"/>
                <a:cs typeface="Century Gothic"/>
              </a:rPr>
              <a:t>card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and  accessory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holders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Pen</a:t>
            </a:r>
            <a:r>
              <a:rPr dirty="0" sz="1000" spc="-5">
                <a:latin typeface="Century Gothic"/>
                <a:cs typeface="Century Gothic"/>
              </a:rPr>
              <a:t> loop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A4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notepad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Document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sleeve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Pen not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included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10899" y="6595803"/>
            <a:ext cx="131381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Screen: 150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240mm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38899" y="6598497"/>
            <a:ext cx="60007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Grey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62774" y="4035601"/>
            <a:ext cx="0" cy="4284345"/>
          </a:xfrm>
          <a:custGeom>
            <a:avLst/>
            <a:gdLst/>
            <a:ahLst/>
            <a:cxnLst/>
            <a:rect l="l" t="t" r="r" b="b"/>
            <a:pathLst>
              <a:path w="0" h="4284345">
                <a:moveTo>
                  <a:pt x="0" y="428400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1600" y="40351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427604" y="455854"/>
            <a:ext cx="3194050" cy="579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0">
                <a:latin typeface="Century Gothic"/>
                <a:cs typeface="Century Gothic"/>
              </a:rPr>
              <a:t>Compendium</a:t>
            </a:r>
            <a:r>
              <a:rPr dirty="0" sz="1800" spc="-80">
                <a:latin typeface="Century Gothic"/>
                <a:cs typeface="Century Gothic"/>
              </a:rPr>
              <a:t> </a:t>
            </a:r>
            <a:r>
              <a:rPr dirty="0" sz="1800" spc="-40">
                <a:latin typeface="Century Gothic"/>
                <a:cs typeface="Century Gothic"/>
              </a:rPr>
              <a:t>A4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800" spc="-35">
                <a:latin typeface="Century Gothic"/>
                <a:cs typeface="Century Gothic"/>
              </a:rPr>
              <a:t>Verona </a:t>
            </a:r>
            <a:r>
              <a:rPr dirty="0" sz="1800" spc="-40">
                <a:latin typeface="Century Gothic"/>
                <a:cs typeface="Century Gothic"/>
              </a:rPr>
              <a:t>Executive </a:t>
            </a:r>
            <a:r>
              <a:rPr dirty="0" sz="1800" spc="-30">
                <a:latin typeface="Century Gothic"/>
                <a:cs typeface="Century Gothic"/>
              </a:rPr>
              <a:t>Tech</a:t>
            </a:r>
            <a:r>
              <a:rPr dirty="0" sz="1800" spc="-195">
                <a:latin typeface="Century Gothic"/>
                <a:cs typeface="Century Gothic"/>
              </a:rPr>
              <a:t> </a:t>
            </a:r>
            <a:r>
              <a:rPr dirty="0" sz="1800" spc="-40">
                <a:latin typeface="Century Gothic"/>
                <a:cs typeface="Century Gothic"/>
              </a:rPr>
              <a:t>Zipper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040591" y="1444669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3" y="0"/>
                </a:moveTo>
                <a:lnTo>
                  <a:pt x="504151" y="1083"/>
                </a:lnTo>
                <a:lnTo>
                  <a:pt x="455279" y="6592"/>
                </a:lnTo>
                <a:lnTo>
                  <a:pt x="407099" y="16456"/>
                </a:lnTo>
                <a:lnTo>
                  <a:pt x="360809" y="30359"/>
                </a:lnTo>
                <a:lnTo>
                  <a:pt x="316569" y="48083"/>
                </a:lnTo>
                <a:lnTo>
                  <a:pt x="274536" y="69409"/>
                </a:lnTo>
                <a:lnTo>
                  <a:pt x="234870" y="94119"/>
                </a:lnTo>
                <a:lnTo>
                  <a:pt x="197728" y="121997"/>
                </a:lnTo>
                <a:lnTo>
                  <a:pt x="163268" y="152822"/>
                </a:lnTo>
                <a:lnTo>
                  <a:pt x="131650" y="186379"/>
                </a:lnTo>
                <a:lnTo>
                  <a:pt x="103032" y="222447"/>
                </a:lnTo>
                <a:lnTo>
                  <a:pt x="77571" y="260810"/>
                </a:lnTo>
                <a:lnTo>
                  <a:pt x="55428" y="301250"/>
                </a:lnTo>
                <a:lnTo>
                  <a:pt x="36758" y="343548"/>
                </a:lnTo>
                <a:lnTo>
                  <a:pt x="21723" y="387487"/>
                </a:lnTo>
                <a:lnTo>
                  <a:pt x="10479" y="432848"/>
                </a:lnTo>
                <a:lnTo>
                  <a:pt x="3185" y="479413"/>
                </a:lnTo>
                <a:lnTo>
                  <a:pt x="0" y="526964"/>
                </a:lnTo>
                <a:lnTo>
                  <a:pt x="1081" y="575284"/>
                </a:lnTo>
                <a:lnTo>
                  <a:pt x="6588" y="624155"/>
                </a:lnTo>
                <a:lnTo>
                  <a:pt x="16452" y="672335"/>
                </a:lnTo>
                <a:lnTo>
                  <a:pt x="30356" y="718624"/>
                </a:lnTo>
                <a:lnTo>
                  <a:pt x="48080" y="762865"/>
                </a:lnTo>
                <a:lnTo>
                  <a:pt x="69407" y="804897"/>
                </a:lnTo>
                <a:lnTo>
                  <a:pt x="94118" y="844564"/>
                </a:lnTo>
                <a:lnTo>
                  <a:pt x="121996" y="881706"/>
                </a:lnTo>
                <a:lnTo>
                  <a:pt x="152823" y="916165"/>
                </a:lnTo>
                <a:lnTo>
                  <a:pt x="186380" y="947783"/>
                </a:lnTo>
                <a:lnTo>
                  <a:pt x="222450" y="976402"/>
                </a:lnTo>
                <a:lnTo>
                  <a:pt x="260814" y="1001862"/>
                </a:lnTo>
                <a:lnTo>
                  <a:pt x="301255" y="1024006"/>
                </a:lnTo>
                <a:lnTo>
                  <a:pt x="343554" y="1042675"/>
                </a:lnTo>
                <a:lnTo>
                  <a:pt x="387493" y="1057711"/>
                </a:lnTo>
                <a:lnTo>
                  <a:pt x="432855" y="1068955"/>
                </a:lnTo>
                <a:lnTo>
                  <a:pt x="479421" y="1076249"/>
                </a:lnTo>
                <a:lnTo>
                  <a:pt x="526973" y="1079434"/>
                </a:lnTo>
                <a:lnTo>
                  <a:pt x="575293" y="1078353"/>
                </a:lnTo>
                <a:lnTo>
                  <a:pt x="624164" y="1072846"/>
                </a:lnTo>
                <a:lnTo>
                  <a:pt x="672344" y="1062981"/>
                </a:lnTo>
                <a:lnTo>
                  <a:pt x="718633" y="1049078"/>
                </a:lnTo>
                <a:lnTo>
                  <a:pt x="762873" y="1031355"/>
                </a:lnTo>
                <a:lnTo>
                  <a:pt x="804906" y="1010029"/>
                </a:lnTo>
                <a:lnTo>
                  <a:pt x="844573" y="985318"/>
                </a:lnTo>
                <a:lnTo>
                  <a:pt x="881715" y="957440"/>
                </a:lnTo>
                <a:lnTo>
                  <a:pt x="916174" y="926614"/>
                </a:lnTo>
                <a:lnTo>
                  <a:pt x="947792" y="893058"/>
                </a:lnTo>
                <a:lnTo>
                  <a:pt x="976411" y="856989"/>
                </a:lnTo>
                <a:lnTo>
                  <a:pt x="1001871" y="818625"/>
                </a:lnTo>
                <a:lnTo>
                  <a:pt x="1024015" y="778184"/>
                </a:lnTo>
                <a:lnTo>
                  <a:pt x="1042684" y="735886"/>
                </a:lnTo>
                <a:lnTo>
                  <a:pt x="1057720" y="691946"/>
                </a:lnTo>
                <a:lnTo>
                  <a:pt x="1068964" y="646584"/>
                </a:lnTo>
                <a:lnTo>
                  <a:pt x="1076258" y="600017"/>
                </a:lnTo>
                <a:lnTo>
                  <a:pt x="1079443" y="552464"/>
                </a:lnTo>
                <a:lnTo>
                  <a:pt x="1078362" y="504142"/>
                </a:lnTo>
                <a:lnTo>
                  <a:pt x="1072855" y="455270"/>
                </a:lnTo>
                <a:lnTo>
                  <a:pt x="1062990" y="407090"/>
                </a:lnTo>
                <a:lnTo>
                  <a:pt x="1049087" y="360800"/>
                </a:lnTo>
                <a:lnTo>
                  <a:pt x="1031364" y="316560"/>
                </a:lnTo>
                <a:lnTo>
                  <a:pt x="1010037" y="274528"/>
                </a:lnTo>
                <a:lnTo>
                  <a:pt x="985327" y="234861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2"/>
                </a:lnTo>
                <a:lnTo>
                  <a:pt x="856997" y="103024"/>
                </a:lnTo>
                <a:lnTo>
                  <a:pt x="818634" y="77565"/>
                </a:lnTo>
                <a:lnTo>
                  <a:pt x="778193" y="55421"/>
                </a:lnTo>
                <a:lnTo>
                  <a:pt x="735894" y="36753"/>
                </a:lnTo>
                <a:lnTo>
                  <a:pt x="691955" y="21719"/>
                </a:lnTo>
                <a:lnTo>
                  <a:pt x="646593" y="10476"/>
                </a:lnTo>
                <a:lnTo>
                  <a:pt x="600026" y="3183"/>
                </a:lnTo>
                <a:lnTo>
                  <a:pt x="552473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040591" y="1444669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4" y="1072846"/>
                </a:moveTo>
                <a:lnTo>
                  <a:pt x="672344" y="1062981"/>
                </a:lnTo>
                <a:lnTo>
                  <a:pt x="718633" y="1049078"/>
                </a:lnTo>
                <a:lnTo>
                  <a:pt x="762873" y="1031355"/>
                </a:lnTo>
                <a:lnTo>
                  <a:pt x="804906" y="1010029"/>
                </a:lnTo>
                <a:lnTo>
                  <a:pt x="844573" y="985318"/>
                </a:lnTo>
                <a:lnTo>
                  <a:pt x="881715" y="957440"/>
                </a:lnTo>
                <a:lnTo>
                  <a:pt x="916174" y="926614"/>
                </a:lnTo>
                <a:lnTo>
                  <a:pt x="947792" y="893058"/>
                </a:lnTo>
                <a:lnTo>
                  <a:pt x="976411" y="856989"/>
                </a:lnTo>
                <a:lnTo>
                  <a:pt x="1001871" y="818625"/>
                </a:lnTo>
                <a:lnTo>
                  <a:pt x="1024015" y="778184"/>
                </a:lnTo>
                <a:lnTo>
                  <a:pt x="1042684" y="735886"/>
                </a:lnTo>
                <a:lnTo>
                  <a:pt x="1057720" y="691946"/>
                </a:lnTo>
                <a:lnTo>
                  <a:pt x="1068964" y="646584"/>
                </a:lnTo>
                <a:lnTo>
                  <a:pt x="1076258" y="600017"/>
                </a:lnTo>
                <a:lnTo>
                  <a:pt x="1079443" y="552464"/>
                </a:lnTo>
                <a:lnTo>
                  <a:pt x="1078362" y="504142"/>
                </a:lnTo>
                <a:lnTo>
                  <a:pt x="1072855" y="455270"/>
                </a:lnTo>
                <a:lnTo>
                  <a:pt x="1062990" y="407090"/>
                </a:lnTo>
                <a:lnTo>
                  <a:pt x="1049087" y="360800"/>
                </a:lnTo>
                <a:lnTo>
                  <a:pt x="1031364" y="316560"/>
                </a:lnTo>
                <a:lnTo>
                  <a:pt x="1010037" y="274528"/>
                </a:lnTo>
                <a:lnTo>
                  <a:pt x="985327" y="234861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2"/>
                </a:lnTo>
                <a:lnTo>
                  <a:pt x="856997" y="103024"/>
                </a:lnTo>
                <a:lnTo>
                  <a:pt x="818634" y="77565"/>
                </a:lnTo>
                <a:lnTo>
                  <a:pt x="778193" y="55421"/>
                </a:lnTo>
                <a:lnTo>
                  <a:pt x="735894" y="36753"/>
                </a:lnTo>
                <a:lnTo>
                  <a:pt x="691955" y="21719"/>
                </a:lnTo>
                <a:lnTo>
                  <a:pt x="646593" y="10476"/>
                </a:lnTo>
                <a:lnTo>
                  <a:pt x="600026" y="3183"/>
                </a:lnTo>
                <a:lnTo>
                  <a:pt x="552473" y="0"/>
                </a:lnTo>
                <a:lnTo>
                  <a:pt x="504151" y="1083"/>
                </a:lnTo>
                <a:lnTo>
                  <a:pt x="455279" y="6592"/>
                </a:lnTo>
                <a:lnTo>
                  <a:pt x="407099" y="16456"/>
                </a:lnTo>
                <a:lnTo>
                  <a:pt x="360809" y="30359"/>
                </a:lnTo>
                <a:lnTo>
                  <a:pt x="316569" y="48083"/>
                </a:lnTo>
                <a:lnTo>
                  <a:pt x="274536" y="69409"/>
                </a:lnTo>
                <a:lnTo>
                  <a:pt x="234870" y="94119"/>
                </a:lnTo>
                <a:lnTo>
                  <a:pt x="197728" y="121997"/>
                </a:lnTo>
                <a:lnTo>
                  <a:pt x="163268" y="152822"/>
                </a:lnTo>
                <a:lnTo>
                  <a:pt x="131650" y="186379"/>
                </a:lnTo>
                <a:lnTo>
                  <a:pt x="103032" y="222447"/>
                </a:lnTo>
                <a:lnTo>
                  <a:pt x="77571" y="260810"/>
                </a:lnTo>
                <a:lnTo>
                  <a:pt x="55428" y="301250"/>
                </a:lnTo>
                <a:lnTo>
                  <a:pt x="36758" y="343548"/>
                </a:lnTo>
                <a:lnTo>
                  <a:pt x="21723" y="387487"/>
                </a:lnTo>
                <a:lnTo>
                  <a:pt x="10479" y="432848"/>
                </a:lnTo>
                <a:lnTo>
                  <a:pt x="3185" y="479413"/>
                </a:lnTo>
                <a:lnTo>
                  <a:pt x="0" y="526964"/>
                </a:lnTo>
                <a:lnTo>
                  <a:pt x="1081" y="575284"/>
                </a:lnTo>
                <a:lnTo>
                  <a:pt x="6588" y="624155"/>
                </a:lnTo>
                <a:lnTo>
                  <a:pt x="16452" y="672335"/>
                </a:lnTo>
                <a:lnTo>
                  <a:pt x="30356" y="718624"/>
                </a:lnTo>
                <a:lnTo>
                  <a:pt x="48080" y="762865"/>
                </a:lnTo>
                <a:lnTo>
                  <a:pt x="69407" y="804897"/>
                </a:lnTo>
                <a:lnTo>
                  <a:pt x="94118" y="844564"/>
                </a:lnTo>
                <a:lnTo>
                  <a:pt x="121996" y="881706"/>
                </a:lnTo>
                <a:lnTo>
                  <a:pt x="152823" y="916165"/>
                </a:lnTo>
                <a:lnTo>
                  <a:pt x="186380" y="947783"/>
                </a:lnTo>
                <a:lnTo>
                  <a:pt x="222450" y="976402"/>
                </a:lnTo>
                <a:lnTo>
                  <a:pt x="260814" y="1001862"/>
                </a:lnTo>
                <a:lnTo>
                  <a:pt x="301255" y="1024006"/>
                </a:lnTo>
                <a:lnTo>
                  <a:pt x="343554" y="1042675"/>
                </a:lnTo>
                <a:lnTo>
                  <a:pt x="387493" y="1057711"/>
                </a:lnTo>
                <a:lnTo>
                  <a:pt x="432855" y="1068955"/>
                </a:lnTo>
                <a:lnTo>
                  <a:pt x="479421" y="1076249"/>
                </a:lnTo>
                <a:lnTo>
                  <a:pt x="526973" y="1079434"/>
                </a:lnTo>
                <a:lnTo>
                  <a:pt x="575293" y="1078353"/>
                </a:lnTo>
                <a:lnTo>
                  <a:pt x="624164" y="1072846"/>
                </a:lnTo>
                <a:close/>
              </a:path>
            </a:pathLst>
          </a:custGeom>
          <a:ln w="55664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060000">
            <a:off x="4203294" y="1823263"/>
            <a:ext cx="732808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0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Ultra</a:t>
            </a:r>
            <a:r>
              <a:rPr dirty="0" sz="135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50" spc="-5">
                <a:solidFill>
                  <a:srgbClr val="FFFFFF"/>
                </a:solidFill>
                <a:latin typeface="Century Gothic"/>
                <a:cs typeface="Century Gothic"/>
              </a:rPr>
              <a:t>soft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4218820" y="2016151"/>
            <a:ext cx="762476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0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PU</a:t>
            </a:r>
            <a:r>
              <a:rPr dirty="0" sz="1350" spc="-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cover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133327" y="1632837"/>
            <a:ext cx="2072897" cy="20728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133331" y="1632837"/>
            <a:ext cx="2073275" cy="2073275"/>
          </a:xfrm>
          <a:custGeom>
            <a:avLst/>
            <a:gdLst/>
            <a:ahLst/>
            <a:cxnLst/>
            <a:rect l="l" t="t" r="r" b="b"/>
            <a:pathLst>
              <a:path w="2073275" h="2073275">
                <a:moveTo>
                  <a:pt x="1036447" y="2072894"/>
                </a:moveTo>
                <a:lnTo>
                  <a:pt x="1085237" y="2071765"/>
                </a:lnTo>
                <a:lnTo>
                  <a:pt x="1133447" y="2068414"/>
                </a:lnTo>
                <a:lnTo>
                  <a:pt x="1181026" y="2062890"/>
                </a:lnTo>
                <a:lnTo>
                  <a:pt x="1227925" y="2055242"/>
                </a:lnTo>
                <a:lnTo>
                  <a:pt x="1274094" y="2045520"/>
                </a:lnTo>
                <a:lnTo>
                  <a:pt x="1319484" y="2033775"/>
                </a:lnTo>
                <a:lnTo>
                  <a:pt x="1364044" y="2020055"/>
                </a:lnTo>
                <a:lnTo>
                  <a:pt x="1407725" y="2004411"/>
                </a:lnTo>
                <a:lnTo>
                  <a:pt x="1450477" y="1986892"/>
                </a:lnTo>
                <a:lnTo>
                  <a:pt x="1492250" y="1967548"/>
                </a:lnTo>
                <a:lnTo>
                  <a:pt x="1532994" y="1946429"/>
                </a:lnTo>
                <a:lnTo>
                  <a:pt x="1572661" y="1923585"/>
                </a:lnTo>
                <a:lnTo>
                  <a:pt x="1611199" y="1899065"/>
                </a:lnTo>
                <a:lnTo>
                  <a:pt x="1648559" y="1872920"/>
                </a:lnTo>
                <a:lnTo>
                  <a:pt x="1684691" y="1845198"/>
                </a:lnTo>
                <a:lnTo>
                  <a:pt x="1719547" y="1815950"/>
                </a:lnTo>
                <a:lnTo>
                  <a:pt x="1753075" y="1785226"/>
                </a:lnTo>
                <a:lnTo>
                  <a:pt x="1785226" y="1753075"/>
                </a:lnTo>
                <a:lnTo>
                  <a:pt x="1815950" y="1719547"/>
                </a:lnTo>
                <a:lnTo>
                  <a:pt x="1845198" y="1684691"/>
                </a:lnTo>
                <a:lnTo>
                  <a:pt x="1872920" y="1648559"/>
                </a:lnTo>
                <a:lnTo>
                  <a:pt x="1899065" y="1611199"/>
                </a:lnTo>
                <a:lnTo>
                  <a:pt x="1923585" y="1572661"/>
                </a:lnTo>
                <a:lnTo>
                  <a:pt x="1946429" y="1532994"/>
                </a:lnTo>
                <a:lnTo>
                  <a:pt x="1967548" y="1492250"/>
                </a:lnTo>
                <a:lnTo>
                  <a:pt x="1986892" y="1450477"/>
                </a:lnTo>
                <a:lnTo>
                  <a:pt x="2004411" y="1407725"/>
                </a:lnTo>
                <a:lnTo>
                  <a:pt x="2020055" y="1364044"/>
                </a:lnTo>
                <a:lnTo>
                  <a:pt x="2033775" y="1319484"/>
                </a:lnTo>
                <a:lnTo>
                  <a:pt x="2045520" y="1274094"/>
                </a:lnTo>
                <a:lnTo>
                  <a:pt x="2055242" y="1227925"/>
                </a:lnTo>
                <a:lnTo>
                  <a:pt x="2062890" y="1181026"/>
                </a:lnTo>
                <a:lnTo>
                  <a:pt x="2068414" y="1133447"/>
                </a:lnTo>
                <a:lnTo>
                  <a:pt x="2071765" y="1085237"/>
                </a:lnTo>
                <a:lnTo>
                  <a:pt x="2072894" y="1036447"/>
                </a:lnTo>
                <a:lnTo>
                  <a:pt x="2071765" y="987656"/>
                </a:lnTo>
                <a:lnTo>
                  <a:pt x="2068414" y="939446"/>
                </a:lnTo>
                <a:lnTo>
                  <a:pt x="2062890" y="891867"/>
                </a:lnTo>
                <a:lnTo>
                  <a:pt x="2055242" y="844968"/>
                </a:lnTo>
                <a:lnTo>
                  <a:pt x="2045520" y="798799"/>
                </a:lnTo>
                <a:lnTo>
                  <a:pt x="2033775" y="753409"/>
                </a:lnTo>
                <a:lnTo>
                  <a:pt x="2020055" y="708849"/>
                </a:lnTo>
                <a:lnTo>
                  <a:pt x="2004411" y="665168"/>
                </a:lnTo>
                <a:lnTo>
                  <a:pt x="1986892" y="622416"/>
                </a:lnTo>
                <a:lnTo>
                  <a:pt x="1967548" y="580643"/>
                </a:lnTo>
                <a:lnTo>
                  <a:pt x="1946429" y="539899"/>
                </a:lnTo>
                <a:lnTo>
                  <a:pt x="1923585" y="500232"/>
                </a:lnTo>
                <a:lnTo>
                  <a:pt x="1899065" y="461694"/>
                </a:lnTo>
                <a:lnTo>
                  <a:pt x="1872920" y="424334"/>
                </a:lnTo>
                <a:lnTo>
                  <a:pt x="1845198" y="388202"/>
                </a:lnTo>
                <a:lnTo>
                  <a:pt x="1815950" y="353346"/>
                </a:lnTo>
                <a:lnTo>
                  <a:pt x="1785226" y="319818"/>
                </a:lnTo>
                <a:lnTo>
                  <a:pt x="1753075" y="287667"/>
                </a:lnTo>
                <a:lnTo>
                  <a:pt x="1719547" y="256943"/>
                </a:lnTo>
                <a:lnTo>
                  <a:pt x="1684691" y="227695"/>
                </a:lnTo>
                <a:lnTo>
                  <a:pt x="1648559" y="199973"/>
                </a:lnTo>
                <a:lnTo>
                  <a:pt x="1611199" y="173828"/>
                </a:lnTo>
                <a:lnTo>
                  <a:pt x="1572661" y="149308"/>
                </a:lnTo>
                <a:lnTo>
                  <a:pt x="1532994" y="126464"/>
                </a:lnTo>
                <a:lnTo>
                  <a:pt x="1492250" y="105345"/>
                </a:lnTo>
                <a:lnTo>
                  <a:pt x="1450477" y="86001"/>
                </a:lnTo>
                <a:lnTo>
                  <a:pt x="1407725" y="68482"/>
                </a:lnTo>
                <a:lnTo>
                  <a:pt x="1364044" y="52838"/>
                </a:lnTo>
                <a:lnTo>
                  <a:pt x="1319484" y="39118"/>
                </a:lnTo>
                <a:lnTo>
                  <a:pt x="1274094" y="27373"/>
                </a:lnTo>
                <a:lnTo>
                  <a:pt x="1227925" y="17651"/>
                </a:lnTo>
                <a:lnTo>
                  <a:pt x="1181026" y="10003"/>
                </a:lnTo>
                <a:lnTo>
                  <a:pt x="1133447" y="4479"/>
                </a:lnTo>
                <a:lnTo>
                  <a:pt x="1085237" y="1128"/>
                </a:lnTo>
                <a:lnTo>
                  <a:pt x="1036447" y="0"/>
                </a:lnTo>
                <a:lnTo>
                  <a:pt x="987656" y="1128"/>
                </a:lnTo>
                <a:lnTo>
                  <a:pt x="939446" y="4479"/>
                </a:lnTo>
                <a:lnTo>
                  <a:pt x="891867" y="10003"/>
                </a:lnTo>
                <a:lnTo>
                  <a:pt x="844968" y="17651"/>
                </a:lnTo>
                <a:lnTo>
                  <a:pt x="798799" y="27373"/>
                </a:lnTo>
                <a:lnTo>
                  <a:pt x="753409" y="39118"/>
                </a:lnTo>
                <a:lnTo>
                  <a:pt x="708849" y="52838"/>
                </a:lnTo>
                <a:lnTo>
                  <a:pt x="665168" y="68482"/>
                </a:lnTo>
                <a:lnTo>
                  <a:pt x="622416" y="86001"/>
                </a:lnTo>
                <a:lnTo>
                  <a:pt x="580643" y="105345"/>
                </a:lnTo>
                <a:lnTo>
                  <a:pt x="539899" y="126464"/>
                </a:lnTo>
                <a:lnTo>
                  <a:pt x="500232" y="149308"/>
                </a:lnTo>
                <a:lnTo>
                  <a:pt x="461694" y="173828"/>
                </a:lnTo>
                <a:lnTo>
                  <a:pt x="424334" y="199973"/>
                </a:lnTo>
                <a:lnTo>
                  <a:pt x="388202" y="227695"/>
                </a:lnTo>
                <a:lnTo>
                  <a:pt x="353346" y="256943"/>
                </a:lnTo>
                <a:lnTo>
                  <a:pt x="319818" y="287667"/>
                </a:lnTo>
                <a:lnTo>
                  <a:pt x="287667" y="319818"/>
                </a:lnTo>
                <a:lnTo>
                  <a:pt x="256943" y="353346"/>
                </a:lnTo>
                <a:lnTo>
                  <a:pt x="227695" y="388202"/>
                </a:lnTo>
                <a:lnTo>
                  <a:pt x="199973" y="424334"/>
                </a:lnTo>
                <a:lnTo>
                  <a:pt x="173828" y="461694"/>
                </a:lnTo>
                <a:lnTo>
                  <a:pt x="149308" y="500232"/>
                </a:lnTo>
                <a:lnTo>
                  <a:pt x="126464" y="539899"/>
                </a:lnTo>
                <a:lnTo>
                  <a:pt x="105345" y="580643"/>
                </a:lnTo>
                <a:lnTo>
                  <a:pt x="86001" y="622416"/>
                </a:lnTo>
                <a:lnTo>
                  <a:pt x="68482" y="665168"/>
                </a:lnTo>
                <a:lnTo>
                  <a:pt x="52838" y="708849"/>
                </a:lnTo>
                <a:lnTo>
                  <a:pt x="39118" y="753409"/>
                </a:lnTo>
                <a:lnTo>
                  <a:pt x="27373" y="798799"/>
                </a:lnTo>
                <a:lnTo>
                  <a:pt x="17651" y="844968"/>
                </a:lnTo>
                <a:lnTo>
                  <a:pt x="10003" y="891867"/>
                </a:lnTo>
                <a:lnTo>
                  <a:pt x="4479" y="939446"/>
                </a:lnTo>
                <a:lnTo>
                  <a:pt x="1128" y="987656"/>
                </a:lnTo>
                <a:lnTo>
                  <a:pt x="0" y="1036447"/>
                </a:lnTo>
                <a:lnTo>
                  <a:pt x="1128" y="1085237"/>
                </a:lnTo>
                <a:lnTo>
                  <a:pt x="4479" y="1133447"/>
                </a:lnTo>
                <a:lnTo>
                  <a:pt x="10003" y="1181026"/>
                </a:lnTo>
                <a:lnTo>
                  <a:pt x="17651" y="1227925"/>
                </a:lnTo>
                <a:lnTo>
                  <a:pt x="27373" y="1274094"/>
                </a:lnTo>
                <a:lnTo>
                  <a:pt x="39118" y="1319484"/>
                </a:lnTo>
                <a:lnTo>
                  <a:pt x="52838" y="1364044"/>
                </a:lnTo>
                <a:lnTo>
                  <a:pt x="68482" y="1407725"/>
                </a:lnTo>
                <a:lnTo>
                  <a:pt x="86001" y="1450477"/>
                </a:lnTo>
                <a:lnTo>
                  <a:pt x="105345" y="1492250"/>
                </a:lnTo>
                <a:lnTo>
                  <a:pt x="126464" y="1532994"/>
                </a:lnTo>
                <a:lnTo>
                  <a:pt x="149308" y="1572661"/>
                </a:lnTo>
                <a:lnTo>
                  <a:pt x="173828" y="1611199"/>
                </a:lnTo>
                <a:lnTo>
                  <a:pt x="199973" y="1648559"/>
                </a:lnTo>
                <a:lnTo>
                  <a:pt x="227695" y="1684691"/>
                </a:lnTo>
                <a:lnTo>
                  <a:pt x="256943" y="1719547"/>
                </a:lnTo>
                <a:lnTo>
                  <a:pt x="287667" y="1753075"/>
                </a:lnTo>
                <a:lnTo>
                  <a:pt x="319818" y="1785226"/>
                </a:lnTo>
                <a:lnTo>
                  <a:pt x="353346" y="1815950"/>
                </a:lnTo>
                <a:lnTo>
                  <a:pt x="388202" y="1845198"/>
                </a:lnTo>
                <a:lnTo>
                  <a:pt x="424334" y="1872920"/>
                </a:lnTo>
                <a:lnTo>
                  <a:pt x="461694" y="1899065"/>
                </a:lnTo>
                <a:lnTo>
                  <a:pt x="500232" y="1923585"/>
                </a:lnTo>
                <a:lnTo>
                  <a:pt x="539899" y="1946429"/>
                </a:lnTo>
                <a:lnTo>
                  <a:pt x="580643" y="1967548"/>
                </a:lnTo>
                <a:lnTo>
                  <a:pt x="622416" y="1986892"/>
                </a:lnTo>
                <a:lnTo>
                  <a:pt x="665168" y="2004411"/>
                </a:lnTo>
                <a:lnTo>
                  <a:pt x="708849" y="2020055"/>
                </a:lnTo>
                <a:lnTo>
                  <a:pt x="753409" y="2033775"/>
                </a:lnTo>
                <a:lnTo>
                  <a:pt x="798799" y="2045520"/>
                </a:lnTo>
                <a:lnTo>
                  <a:pt x="844968" y="2055242"/>
                </a:lnTo>
                <a:lnTo>
                  <a:pt x="891867" y="2062890"/>
                </a:lnTo>
                <a:lnTo>
                  <a:pt x="939446" y="2068414"/>
                </a:lnTo>
                <a:lnTo>
                  <a:pt x="987656" y="2071765"/>
                </a:lnTo>
                <a:lnTo>
                  <a:pt x="1036447" y="2072894"/>
                </a:lnTo>
                <a:close/>
              </a:path>
            </a:pathLst>
          </a:custGeom>
          <a:ln w="66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811589" y="7307808"/>
            <a:ext cx="11176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Full Colour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Digital:  70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40mm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2019-10-16T00:08:22Z</dcterms:created>
  <dcterms:modified xsi:type="dcterms:W3CDTF">2019-10-16T00:08:22Z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