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0700" y="1267206"/>
            <a:ext cx="1385379" cy="27739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544707" y="6688408"/>
            <a:ext cx="1112804" cy="16095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857535" y="1267206"/>
            <a:ext cx="0" cy="2768600"/>
          </a:xfrm>
          <a:custGeom>
            <a:avLst/>
            <a:gdLst/>
            <a:ahLst/>
            <a:cxnLst/>
            <a:rect l="l" t="t" r="r" b="b"/>
            <a:pathLst>
              <a:path w="0" h="2768600">
                <a:moveTo>
                  <a:pt x="0" y="2768396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70514" y="2654938"/>
            <a:ext cx="1386840" cy="0"/>
          </a:xfrm>
          <a:custGeom>
            <a:avLst/>
            <a:gdLst/>
            <a:ahLst/>
            <a:cxnLst/>
            <a:rect l="l" t="t" r="r" b="b"/>
            <a:pathLst>
              <a:path w="1386839" h="0">
                <a:moveTo>
                  <a:pt x="138672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799" y="311353"/>
            <a:ext cx="628925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8898" y="4165651"/>
            <a:ext cx="6285052" cy="2150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0232" y="6592168"/>
            <a:ext cx="1640205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428625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Dimension:  264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337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35mm</a:t>
            </a:r>
            <a:endParaRPr sz="1000">
              <a:latin typeface="Century Gothic"/>
              <a:cs typeface="Century Gothic"/>
            </a:endParaRPr>
          </a:p>
          <a:p>
            <a:pPr marL="12700" marR="15684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41.5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28.5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36cm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799" y="311353"/>
            <a:ext cx="159766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C480</a:t>
            </a:r>
          </a:p>
        </p:txBody>
      </p:sp>
      <p:sp>
        <p:nvSpPr>
          <p:cNvPr id="4" name="object 4"/>
          <p:cNvSpPr/>
          <p:nvPr/>
        </p:nvSpPr>
        <p:spPr>
          <a:xfrm>
            <a:off x="471600" y="6584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34775" y="6585120"/>
            <a:ext cx="0" cy="1731010"/>
          </a:xfrm>
          <a:custGeom>
            <a:avLst/>
            <a:gdLst/>
            <a:ahLst/>
            <a:cxnLst/>
            <a:rect l="l" t="t" r="r" b="b"/>
            <a:pathLst>
              <a:path w="0" h="1731009">
                <a:moveTo>
                  <a:pt x="0" y="173088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8898" y="4165651"/>
            <a:ext cx="3358515" cy="2150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Ultimate Compendium: </a:t>
            </a:r>
            <a:r>
              <a:rPr dirty="0" sz="1000" spc="-5">
                <a:latin typeface="Century Gothic"/>
                <a:cs typeface="Century Gothic"/>
              </a:rPr>
              <a:t>Elegantly </a:t>
            </a:r>
            <a:r>
              <a:rPr dirty="0" sz="1000">
                <a:latin typeface="Century Gothic"/>
                <a:cs typeface="Century Gothic"/>
              </a:rPr>
              <a:t>finished </a:t>
            </a:r>
            <a:r>
              <a:rPr dirty="0" sz="1000" spc="-5">
                <a:latin typeface="Century Gothic"/>
                <a:cs typeface="Century Gothic"/>
              </a:rPr>
              <a:t>in Italian  </a:t>
            </a:r>
            <a:r>
              <a:rPr dirty="0" sz="1000">
                <a:latin typeface="Century Gothic"/>
                <a:cs typeface="Century Gothic"/>
              </a:rPr>
              <a:t>PU </a:t>
            </a:r>
            <a:r>
              <a:rPr dirty="0" sz="1000" spc="-5">
                <a:latin typeface="Century Gothic"/>
                <a:cs typeface="Century Gothic"/>
              </a:rPr>
              <a:t>and with </a:t>
            </a:r>
            <a:r>
              <a:rPr dirty="0" sz="1000">
                <a:latin typeface="Century Gothic"/>
                <a:cs typeface="Century Gothic"/>
              </a:rPr>
              <a:t>a charcoal herringbone </a:t>
            </a:r>
            <a:r>
              <a:rPr dirty="0" sz="1000" spc="-5">
                <a:latin typeface="Century Gothic"/>
                <a:cs typeface="Century Gothic"/>
              </a:rPr>
              <a:t>pattern, </a:t>
            </a:r>
            <a:r>
              <a:rPr dirty="0" sz="1000">
                <a:latin typeface="Century Gothic"/>
                <a:cs typeface="Century Gothic"/>
              </a:rPr>
              <a:t>this  </a:t>
            </a:r>
            <a:r>
              <a:rPr dirty="0" sz="1000" spc="-5">
                <a:latin typeface="Century Gothic"/>
                <a:cs typeface="Century Gothic"/>
              </a:rPr>
              <a:t>beautifully designed, </a:t>
            </a:r>
            <a:r>
              <a:rPr dirty="0" sz="1000">
                <a:latin typeface="Century Gothic"/>
                <a:cs typeface="Century Gothic"/>
              </a:rPr>
              <a:t>feature </a:t>
            </a:r>
            <a:r>
              <a:rPr dirty="0" sz="1000" spc="-5">
                <a:latin typeface="Century Gothic"/>
                <a:cs typeface="Century Gothic"/>
              </a:rPr>
              <a:t>packed </a:t>
            </a:r>
            <a:r>
              <a:rPr dirty="0" sz="1000">
                <a:latin typeface="Century Gothic"/>
                <a:cs typeface="Century Gothic"/>
              </a:rPr>
              <a:t>compendium  has </a:t>
            </a:r>
            <a:r>
              <a:rPr dirty="0" sz="1000" spc="-5">
                <a:latin typeface="Century Gothic"/>
                <a:cs typeface="Century Gothic"/>
              </a:rPr>
              <a:t>all </a:t>
            </a:r>
            <a:r>
              <a:rPr dirty="0" sz="1000">
                <a:latin typeface="Century Gothic"/>
                <a:cs typeface="Century Gothic"/>
              </a:rPr>
              <a:t>of the essential features required </a:t>
            </a:r>
            <a:r>
              <a:rPr dirty="0" sz="1000" spc="-5">
                <a:latin typeface="Century Gothic"/>
                <a:cs typeface="Century Gothic"/>
              </a:rPr>
              <a:t>by </a:t>
            </a:r>
            <a:r>
              <a:rPr dirty="0" sz="1000">
                <a:latin typeface="Century Gothic"/>
                <a:cs typeface="Century Gothic"/>
              </a:rPr>
              <a:t>the  modern </a:t>
            </a:r>
            <a:r>
              <a:rPr dirty="0" sz="1000" spc="-5">
                <a:latin typeface="Century Gothic"/>
                <a:cs typeface="Century Gothic"/>
              </a:rPr>
              <a:t>business </a:t>
            </a:r>
            <a:r>
              <a:rPr dirty="0" sz="1000">
                <a:latin typeface="Century Gothic"/>
                <a:cs typeface="Century Gothic"/>
              </a:rPr>
              <a:t>man/woman or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student.</a:t>
            </a:r>
            <a:endParaRPr sz="1000">
              <a:latin typeface="Century Gothic"/>
              <a:cs typeface="Century Gothic"/>
            </a:endParaRPr>
          </a:p>
          <a:p>
            <a:pPr marL="12700" marR="115570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large pocket, adjustable </a:t>
            </a:r>
            <a:r>
              <a:rPr dirty="0" sz="1000">
                <a:latin typeface="Century Gothic"/>
                <a:cs typeface="Century Gothic"/>
              </a:rPr>
              <a:t>tablet/phone  </a:t>
            </a:r>
            <a:r>
              <a:rPr dirty="0" sz="1000" spc="-5">
                <a:latin typeface="Century Gothic"/>
                <a:cs typeface="Century Gothic"/>
              </a:rPr>
              <a:t>stand, </a:t>
            </a:r>
            <a:r>
              <a:rPr dirty="0" sz="1000">
                <a:latin typeface="Century Gothic"/>
                <a:cs typeface="Century Gothic"/>
              </a:rPr>
              <a:t>mobile </a:t>
            </a:r>
            <a:r>
              <a:rPr dirty="0" sz="1000" spc="-5">
                <a:latin typeface="Century Gothic"/>
                <a:cs typeface="Century Gothic"/>
              </a:rPr>
              <a:t>phone sleeve (fits </a:t>
            </a:r>
            <a:r>
              <a:rPr dirty="0" sz="1000">
                <a:latin typeface="Century Gothic"/>
                <a:cs typeface="Century Gothic"/>
              </a:rPr>
              <a:t>most </a:t>
            </a:r>
            <a:r>
              <a:rPr dirty="0" sz="1000" spc="-5">
                <a:latin typeface="Century Gothic"/>
                <a:cs typeface="Century Gothic"/>
              </a:rPr>
              <a:t>phones) with </a:t>
            </a:r>
            <a:r>
              <a:rPr dirty="0" sz="1000">
                <a:latin typeface="Century Gothic"/>
                <a:cs typeface="Century Gothic"/>
              </a:rPr>
              <a:t>a  touch </a:t>
            </a:r>
            <a:r>
              <a:rPr dirty="0" sz="1000" spc="-5">
                <a:latin typeface="Century Gothic"/>
                <a:cs typeface="Century Gothic"/>
              </a:rPr>
              <a:t>sensitive </a:t>
            </a:r>
            <a:r>
              <a:rPr dirty="0" sz="1000">
                <a:latin typeface="Century Gothic"/>
                <a:cs typeface="Century Gothic"/>
              </a:rPr>
              <a:t>contact </a:t>
            </a:r>
            <a:r>
              <a:rPr dirty="0" sz="1000" spc="-5">
                <a:latin typeface="Century Gothic"/>
                <a:cs typeface="Century Gothic"/>
              </a:rPr>
              <a:t>window, </a:t>
            </a:r>
            <a:r>
              <a:rPr dirty="0" sz="1000">
                <a:latin typeface="Century Gothic"/>
                <a:cs typeface="Century Gothic"/>
              </a:rPr>
              <a:t>multiple card </a:t>
            </a:r>
            <a:r>
              <a:rPr dirty="0" sz="1000" spc="-5">
                <a:latin typeface="Century Gothic"/>
                <a:cs typeface="Century Gothic"/>
              </a:rPr>
              <a:t>and  accessory </a:t>
            </a:r>
            <a:r>
              <a:rPr dirty="0" sz="1000">
                <a:latin typeface="Century Gothic"/>
                <a:cs typeface="Century Gothic"/>
              </a:rPr>
              <a:t>holders, </a:t>
            </a:r>
            <a:r>
              <a:rPr dirty="0" sz="1000" spc="-5">
                <a:latin typeface="Century Gothic"/>
                <a:cs typeface="Century Gothic"/>
              </a:rPr>
              <a:t>5,000mAh powerbank (to </a:t>
            </a:r>
            <a:r>
              <a:rPr dirty="0" sz="1000">
                <a:latin typeface="Century Gothic"/>
                <a:cs typeface="Century Gothic"/>
              </a:rPr>
              <a:t>charge  Apple </a:t>
            </a:r>
            <a:r>
              <a:rPr dirty="0" sz="1000" spc="-5">
                <a:latin typeface="Century Gothic"/>
                <a:cs typeface="Century Gothic"/>
              </a:rPr>
              <a:t>and Samsung devices), pen loop, and </a:t>
            </a:r>
            <a:r>
              <a:rPr dirty="0" sz="1000">
                <a:latin typeface="Century Gothic"/>
                <a:cs typeface="Century Gothic"/>
              </a:rPr>
              <a:t>A4  notepad.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000" spc="-5">
                <a:latin typeface="Century Gothic"/>
                <a:cs typeface="Century Gothic"/>
              </a:rPr>
              <a:t>Sold in </a:t>
            </a:r>
            <a:r>
              <a:rPr dirty="0" sz="1000">
                <a:latin typeface="Century Gothic"/>
                <a:cs typeface="Century Gothic"/>
              </a:rPr>
              <a:t>a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44910" y="4118787"/>
            <a:ext cx="2110740" cy="196405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Italian </a:t>
            </a:r>
            <a:r>
              <a:rPr dirty="0" sz="1000">
                <a:latin typeface="Century Gothic"/>
                <a:cs typeface="Century Gothic"/>
              </a:rPr>
              <a:t>PU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Large</a:t>
            </a:r>
            <a:r>
              <a:rPr dirty="0" sz="1000" spc="-5">
                <a:latin typeface="Century Gothic"/>
                <a:cs typeface="Century Gothic"/>
              </a:rPr>
              <a:t> pocket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Adjustable tablet/phone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stand</a:t>
            </a:r>
            <a:endParaRPr sz="1000">
              <a:latin typeface="Century Gothic"/>
              <a:cs typeface="Century Gothic"/>
            </a:endParaRPr>
          </a:p>
          <a:p>
            <a:pPr marL="194945" marR="603885" indent="-182245">
              <a:lnSpc>
                <a:spcPct val="108300"/>
              </a:lnSpc>
              <a:spcBef>
                <a:spcPts val="2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Mobile </a:t>
            </a:r>
            <a:r>
              <a:rPr dirty="0" sz="1000" spc="-5">
                <a:latin typeface="Century Gothic"/>
                <a:cs typeface="Century Gothic"/>
              </a:rPr>
              <a:t>phone sleeve  (fits </a:t>
            </a:r>
            <a:r>
              <a:rPr dirty="0" sz="1000">
                <a:latin typeface="Century Gothic"/>
                <a:cs typeface="Century Gothic"/>
              </a:rPr>
              <a:t>most </a:t>
            </a:r>
            <a:r>
              <a:rPr dirty="0" sz="1000" spc="-5">
                <a:latin typeface="Century Gothic"/>
                <a:cs typeface="Century Gothic"/>
              </a:rPr>
              <a:t>phones)  with </a:t>
            </a:r>
            <a:r>
              <a:rPr dirty="0" sz="1000">
                <a:latin typeface="Century Gothic"/>
                <a:cs typeface="Century Gothic"/>
              </a:rPr>
              <a:t>contact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window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Card </a:t>
            </a:r>
            <a:r>
              <a:rPr dirty="0" sz="1000" spc="-5">
                <a:latin typeface="Century Gothic"/>
                <a:cs typeface="Century Gothic"/>
              </a:rPr>
              <a:t>and accessory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holders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5,000mAh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powerbank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loop, </a:t>
            </a:r>
            <a:r>
              <a:rPr dirty="0" sz="1000">
                <a:latin typeface="Century Gothic"/>
                <a:cs typeface="Century Gothic"/>
              </a:rPr>
              <a:t>A4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notepad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Pen not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included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0611" y="6593475"/>
            <a:ext cx="1117600" cy="72644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latin typeface="Century Gothic"/>
                <a:cs typeface="Century Gothic"/>
              </a:rPr>
              <a:t>Full Colour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Digital:  70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7299" y="6598497"/>
            <a:ext cx="60896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Charcoal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71175" y="4035601"/>
            <a:ext cx="0" cy="4284345"/>
          </a:xfrm>
          <a:custGeom>
            <a:avLst/>
            <a:gdLst/>
            <a:ahLst/>
            <a:cxnLst/>
            <a:rect l="l" t="t" r="r" b="b"/>
            <a:pathLst>
              <a:path w="0" h="4284345">
                <a:moveTo>
                  <a:pt x="0" y="42840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1600" y="40351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10178" y="1410471"/>
            <a:ext cx="3556731" cy="26025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395508" y="447040"/>
            <a:ext cx="3202305" cy="518159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65"/>
              </a:spcBef>
            </a:pPr>
            <a:r>
              <a:rPr dirty="0" sz="1600" spc="-40">
                <a:latin typeface="Century Gothic"/>
                <a:cs typeface="Century Gothic"/>
              </a:rPr>
              <a:t>Compendium </a:t>
            </a:r>
            <a:r>
              <a:rPr dirty="0" sz="1600" spc="-20">
                <a:latin typeface="Century Gothic"/>
                <a:cs typeface="Century Gothic"/>
              </a:rPr>
              <a:t>A4 </a:t>
            </a:r>
            <a:r>
              <a:rPr dirty="0" sz="1600" spc="-40">
                <a:latin typeface="Century Gothic"/>
                <a:cs typeface="Century Gothic"/>
              </a:rPr>
              <a:t>Milano  Executive </a:t>
            </a:r>
            <a:r>
              <a:rPr dirty="0" sz="1600" spc="-30">
                <a:latin typeface="Century Gothic"/>
                <a:cs typeface="Century Gothic"/>
              </a:rPr>
              <a:t>Tech </a:t>
            </a:r>
            <a:r>
              <a:rPr dirty="0" sz="1600" spc="-40">
                <a:latin typeface="Century Gothic"/>
                <a:cs typeface="Century Gothic"/>
              </a:rPr>
              <a:t>Powerbank</a:t>
            </a:r>
            <a:r>
              <a:rPr dirty="0" sz="1600" spc="-175">
                <a:latin typeface="Century Gothic"/>
                <a:cs typeface="Century Gothic"/>
              </a:rPr>
              <a:t> </a:t>
            </a:r>
            <a:r>
              <a:rPr dirty="0" sz="1600" spc="-40">
                <a:latin typeface="Century Gothic"/>
                <a:cs typeface="Century Gothic"/>
              </a:rPr>
              <a:t>Zipper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15962" y="15960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0" y="0"/>
                </a:moveTo>
                <a:lnTo>
                  <a:pt x="504148" y="1083"/>
                </a:lnTo>
                <a:lnTo>
                  <a:pt x="455276" y="6592"/>
                </a:lnTo>
                <a:lnTo>
                  <a:pt x="407096" y="16456"/>
                </a:lnTo>
                <a:lnTo>
                  <a:pt x="360806" y="30359"/>
                </a:lnTo>
                <a:lnTo>
                  <a:pt x="316567" y="48083"/>
                </a:lnTo>
                <a:lnTo>
                  <a:pt x="274535" y="69409"/>
                </a:lnTo>
                <a:lnTo>
                  <a:pt x="234869" y="94119"/>
                </a:lnTo>
                <a:lnTo>
                  <a:pt x="197727" y="121997"/>
                </a:lnTo>
                <a:lnTo>
                  <a:pt x="163269" y="152822"/>
                </a:lnTo>
                <a:lnTo>
                  <a:pt x="131651" y="186379"/>
                </a:lnTo>
                <a:lnTo>
                  <a:pt x="103033" y="222447"/>
                </a:lnTo>
                <a:lnTo>
                  <a:pt x="77573" y="260810"/>
                </a:lnTo>
                <a:lnTo>
                  <a:pt x="55430" y="301250"/>
                </a:lnTo>
                <a:lnTo>
                  <a:pt x="36761" y="343548"/>
                </a:lnTo>
                <a:lnTo>
                  <a:pt x="21725" y="387487"/>
                </a:lnTo>
                <a:lnTo>
                  <a:pt x="10481" y="432848"/>
                </a:lnTo>
                <a:lnTo>
                  <a:pt x="3186" y="479413"/>
                </a:lnTo>
                <a:lnTo>
                  <a:pt x="0" y="526964"/>
                </a:lnTo>
                <a:lnTo>
                  <a:pt x="1080" y="575284"/>
                </a:lnTo>
                <a:lnTo>
                  <a:pt x="6585" y="624155"/>
                </a:lnTo>
                <a:lnTo>
                  <a:pt x="16451" y="672335"/>
                </a:lnTo>
                <a:lnTo>
                  <a:pt x="30356" y="718624"/>
                </a:lnTo>
                <a:lnTo>
                  <a:pt x="48081" y="762865"/>
                </a:lnTo>
                <a:lnTo>
                  <a:pt x="69408" y="804897"/>
                </a:lnTo>
                <a:lnTo>
                  <a:pt x="94120" y="844564"/>
                </a:lnTo>
                <a:lnTo>
                  <a:pt x="121998" y="881706"/>
                </a:lnTo>
                <a:lnTo>
                  <a:pt x="152825" y="916165"/>
                </a:lnTo>
                <a:lnTo>
                  <a:pt x="186382" y="947783"/>
                </a:lnTo>
                <a:lnTo>
                  <a:pt x="222451" y="976402"/>
                </a:lnTo>
                <a:lnTo>
                  <a:pt x="260815" y="1001862"/>
                </a:lnTo>
                <a:lnTo>
                  <a:pt x="301255" y="1024006"/>
                </a:lnTo>
                <a:lnTo>
                  <a:pt x="343553" y="1042675"/>
                </a:lnTo>
                <a:lnTo>
                  <a:pt x="387492" y="1057711"/>
                </a:lnTo>
                <a:lnTo>
                  <a:pt x="432853" y="1068955"/>
                </a:lnTo>
                <a:lnTo>
                  <a:pt x="479418" y="1076249"/>
                </a:lnTo>
                <a:lnTo>
                  <a:pt x="526970" y="1079434"/>
                </a:lnTo>
                <a:lnTo>
                  <a:pt x="575290" y="1078353"/>
                </a:lnTo>
                <a:lnTo>
                  <a:pt x="624160" y="1072846"/>
                </a:lnTo>
                <a:lnTo>
                  <a:pt x="672340" y="1062981"/>
                </a:lnTo>
                <a:lnTo>
                  <a:pt x="718630" y="1049078"/>
                </a:lnTo>
                <a:lnTo>
                  <a:pt x="762870" y="1031355"/>
                </a:lnTo>
                <a:lnTo>
                  <a:pt x="804903" y="1010029"/>
                </a:lnTo>
                <a:lnTo>
                  <a:pt x="844569" y="985318"/>
                </a:lnTo>
                <a:lnTo>
                  <a:pt x="881712" y="957440"/>
                </a:lnTo>
                <a:lnTo>
                  <a:pt x="916171" y="926614"/>
                </a:lnTo>
                <a:lnTo>
                  <a:pt x="947789" y="893058"/>
                </a:lnTo>
                <a:lnTo>
                  <a:pt x="976407" y="856989"/>
                </a:lnTo>
                <a:lnTo>
                  <a:pt x="1001868" y="818625"/>
                </a:lnTo>
                <a:lnTo>
                  <a:pt x="1024012" y="778184"/>
                </a:lnTo>
                <a:lnTo>
                  <a:pt x="1042681" y="735886"/>
                </a:lnTo>
                <a:lnTo>
                  <a:pt x="1057716" y="691946"/>
                </a:lnTo>
                <a:lnTo>
                  <a:pt x="1068960" y="646584"/>
                </a:lnTo>
                <a:lnTo>
                  <a:pt x="1076254" y="600017"/>
                </a:lnTo>
                <a:lnTo>
                  <a:pt x="1079440" y="552464"/>
                </a:lnTo>
                <a:lnTo>
                  <a:pt x="1078358" y="504142"/>
                </a:lnTo>
                <a:lnTo>
                  <a:pt x="1072851" y="455270"/>
                </a:lnTo>
                <a:lnTo>
                  <a:pt x="1062987" y="407090"/>
                </a:lnTo>
                <a:lnTo>
                  <a:pt x="1049084" y="360800"/>
                </a:lnTo>
                <a:lnTo>
                  <a:pt x="1031360" y="316560"/>
                </a:lnTo>
                <a:lnTo>
                  <a:pt x="1010034" y="274528"/>
                </a:lnTo>
                <a:lnTo>
                  <a:pt x="985323" y="234861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2"/>
                </a:lnTo>
                <a:lnTo>
                  <a:pt x="856994" y="103024"/>
                </a:lnTo>
                <a:lnTo>
                  <a:pt x="818630" y="77565"/>
                </a:lnTo>
                <a:lnTo>
                  <a:pt x="778190" y="55421"/>
                </a:lnTo>
                <a:lnTo>
                  <a:pt x="735891" y="36753"/>
                </a:lnTo>
                <a:lnTo>
                  <a:pt x="691952" y="21719"/>
                </a:lnTo>
                <a:lnTo>
                  <a:pt x="646590" y="10476"/>
                </a:lnTo>
                <a:lnTo>
                  <a:pt x="600023" y="3183"/>
                </a:lnTo>
                <a:lnTo>
                  <a:pt x="55247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715962" y="15960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0" y="1072846"/>
                </a:moveTo>
                <a:lnTo>
                  <a:pt x="672340" y="1062981"/>
                </a:lnTo>
                <a:lnTo>
                  <a:pt x="718630" y="1049078"/>
                </a:lnTo>
                <a:lnTo>
                  <a:pt x="762870" y="1031355"/>
                </a:lnTo>
                <a:lnTo>
                  <a:pt x="804903" y="1010029"/>
                </a:lnTo>
                <a:lnTo>
                  <a:pt x="844569" y="985318"/>
                </a:lnTo>
                <a:lnTo>
                  <a:pt x="881712" y="957440"/>
                </a:lnTo>
                <a:lnTo>
                  <a:pt x="916171" y="926614"/>
                </a:lnTo>
                <a:lnTo>
                  <a:pt x="947789" y="893058"/>
                </a:lnTo>
                <a:lnTo>
                  <a:pt x="976407" y="856989"/>
                </a:lnTo>
                <a:lnTo>
                  <a:pt x="1001868" y="818625"/>
                </a:lnTo>
                <a:lnTo>
                  <a:pt x="1024012" y="778184"/>
                </a:lnTo>
                <a:lnTo>
                  <a:pt x="1042681" y="735886"/>
                </a:lnTo>
                <a:lnTo>
                  <a:pt x="1057716" y="691946"/>
                </a:lnTo>
                <a:lnTo>
                  <a:pt x="1068960" y="646584"/>
                </a:lnTo>
                <a:lnTo>
                  <a:pt x="1076254" y="600017"/>
                </a:lnTo>
                <a:lnTo>
                  <a:pt x="1079440" y="552464"/>
                </a:lnTo>
                <a:lnTo>
                  <a:pt x="1078358" y="504142"/>
                </a:lnTo>
                <a:lnTo>
                  <a:pt x="1072851" y="455270"/>
                </a:lnTo>
                <a:lnTo>
                  <a:pt x="1062987" y="407090"/>
                </a:lnTo>
                <a:lnTo>
                  <a:pt x="1049084" y="360800"/>
                </a:lnTo>
                <a:lnTo>
                  <a:pt x="1031360" y="316560"/>
                </a:lnTo>
                <a:lnTo>
                  <a:pt x="1010034" y="274528"/>
                </a:lnTo>
                <a:lnTo>
                  <a:pt x="985323" y="234861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2"/>
                </a:lnTo>
                <a:lnTo>
                  <a:pt x="856994" y="103024"/>
                </a:lnTo>
                <a:lnTo>
                  <a:pt x="818630" y="77565"/>
                </a:lnTo>
                <a:lnTo>
                  <a:pt x="778190" y="55421"/>
                </a:lnTo>
                <a:lnTo>
                  <a:pt x="735891" y="36753"/>
                </a:lnTo>
                <a:lnTo>
                  <a:pt x="691952" y="21719"/>
                </a:lnTo>
                <a:lnTo>
                  <a:pt x="646590" y="10476"/>
                </a:lnTo>
                <a:lnTo>
                  <a:pt x="600023" y="3183"/>
                </a:lnTo>
                <a:lnTo>
                  <a:pt x="552470" y="0"/>
                </a:lnTo>
                <a:lnTo>
                  <a:pt x="504148" y="1083"/>
                </a:lnTo>
                <a:lnTo>
                  <a:pt x="455276" y="6592"/>
                </a:lnTo>
                <a:lnTo>
                  <a:pt x="407096" y="16456"/>
                </a:lnTo>
                <a:lnTo>
                  <a:pt x="360806" y="30359"/>
                </a:lnTo>
                <a:lnTo>
                  <a:pt x="316567" y="48083"/>
                </a:lnTo>
                <a:lnTo>
                  <a:pt x="274535" y="69409"/>
                </a:lnTo>
                <a:lnTo>
                  <a:pt x="234869" y="94119"/>
                </a:lnTo>
                <a:lnTo>
                  <a:pt x="197727" y="121997"/>
                </a:lnTo>
                <a:lnTo>
                  <a:pt x="163269" y="152822"/>
                </a:lnTo>
                <a:lnTo>
                  <a:pt x="131651" y="186379"/>
                </a:lnTo>
                <a:lnTo>
                  <a:pt x="103033" y="222447"/>
                </a:lnTo>
                <a:lnTo>
                  <a:pt x="77573" y="260810"/>
                </a:lnTo>
                <a:lnTo>
                  <a:pt x="55430" y="301250"/>
                </a:lnTo>
                <a:lnTo>
                  <a:pt x="36761" y="343548"/>
                </a:lnTo>
                <a:lnTo>
                  <a:pt x="21725" y="387487"/>
                </a:lnTo>
                <a:lnTo>
                  <a:pt x="10481" y="432848"/>
                </a:lnTo>
                <a:lnTo>
                  <a:pt x="3186" y="479413"/>
                </a:lnTo>
                <a:lnTo>
                  <a:pt x="0" y="526964"/>
                </a:lnTo>
                <a:lnTo>
                  <a:pt x="1080" y="575284"/>
                </a:lnTo>
                <a:lnTo>
                  <a:pt x="6585" y="624155"/>
                </a:lnTo>
                <a:lnTo>
                  <a:pt x="16451" y="672335"/>
                </a:lnTo>
                <a:lnTo>
                  <a:pt x="30356" y="718624"/>
                </a:lnTo>
                <a:lnTo>
                  <a:pt x="48081" y="762865"/>
                </a:lnTo>
                <a:lnTo>
                  <a:pt x="69408" y="804897"/>
                </a:lnTo>
                <a:lnTo>
                  <a:pt x="94120" y="844564"/>
                </a:lnTo>
                <a:lnTo>
                  <a:pt x="121998" y="881706"/>
                </a:lnTo>
                <a:lnTo>
                  <a:pt x="152825" y="916165"/>
                </a:lnTo>
                <a:lnTo>
                  <a:pt x="186382" y="947783"/>
                </a:lnTo>
                <a:lnTo>
                  <a:pt x="222451" y="976402"/>
                </a:lnTo>
                <a:lnTo>
                  <a:pt x="260815" y="1001862"/>
                </a:lnTo>
                <a:lnTo>
                  <a:pt x="301255" y="1024006"/>
                </a:lnTo>
                <a:lnTo>
                  <a:pt x="343553" y="1042675"/>
                </a:lnTo>
                <a:lnTo>
                  <a:pt x="387492" y="1057711"/>
                </a:lnTo>
                <a:lnTo>
                  <a:pt x="432853" y="1068955"/>
                </a:lnTo>
                <a:lnTo>
                  <a:pt x="479418" y="1076249"/>
                </a:lnTo>
                <a:lnTo>
                  <a:pt x="526970" y="1079434"/>
                </a:lnTo>
                <a:lnTo>
                  <a:pt x="575290" y="1078353"/>
                </a:lnTo>
                <a:lnTo>
                  <a:pt x="624160" y="1072846"/>
                </a:lnTo>
                <a:close/>
              </a:path>
            </a:pathLst>
          </a:custGeom>
          <a:ln w="5566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5929183" y="1939431"/>
            <a:ext cx="610652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10">
                <a:solidFill>
                  <a:srgbClr val="FFFFFF"/>
                </a:solidFill>
                <a:latin typeface="Century Gothic"/>
                <a:cs typeface="Century Gothic"/>
              </a:rPr>
              <a:t>Italian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5970255" y="2132312"/>
            <a:ext cx="589641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15">
                <a:solidFill>
                  <a:srgbClr val="FFFFFF"/>
                </a:solidFill>
                <a:latin typeface="Century Gothic"/>
                <a:cs typeface="Century Gothic"/>
              </a:rPr>
              <a:t>fabric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24958" y="3768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24958" y="3768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6"/>
                </a:move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close/>
              </a:path>
            </a:pathLst>
          </a:custGeom>
          <a:ln w="55664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120000">
            <a:off x="6008035" y="587752"/>
            <a:ext cx="43733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1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5935353" y="780636"/>
            <a:ext cx="643834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15">
                <a:solidFill>
                  <a:srgbClr val="FFFFFF"/>
                </a:solidFill>
                <a:latin typeface="Century Gothic"/>
                <a:cs typeface="Century Gothic"/>
              </a:rPr>
              <a:t>power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 rot="21120000">
            <a:off x="6024939" y="973516"/>
            <a:ext cx="526025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40"/>
              </a:lnSpc>
            </a:pPr>
            <a:r>
              <a:rPr dirty="0" sz="1500" spc="15">
                <a:solidFill>
                  <a:srgbClr val="FFFFFF"/>
                </a:solidFill>
                <a:latin typeface="Century Gothic"/>
                <a:cs typeface="Century Gothic"/>
              </a:rPr>
              <a:t>bank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2019-10-16T00:02:38Z</dcterms:created>
  <dcterms:modified xsi:type="dcterms:W3CDTF">2019-10-16T00:02:38Z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