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12"/>
            <a:ext cx="6624320" cy="1267460"/>
          </a:xfrm>
          <a:custGeom>
            <a:avLst/>
            <a:gdLst/>
            <a:ahLst/>
            <a:cxnLst/>
            <a:rect l="l" t="t" r="r" b="b"/>
            <a:pathLst>
              <a:path w="6624320" h="1267460">
                <a:moveTo>
                  <a:pt x="0" y="1267193"/>
                </a:moveTo>
                <a:lnTo>
                  <a:pt x="6623989" y="1267193"/>
                </a:lnTo>
                <a:lnTo>
                  <a:pt x="6623989" y="0"/>
                </a:lnTo>
                <a:lnTo>
                  <a:pt x="0" y="0"/>
                </a:lnTo>
                <a:lnTo>
                  <a:pt x="0" y="1267193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6482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708882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2083431" y="1477250"/>
            <a:ext cx="4382638" cy="29103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5993" y="311353"/>
            <a:ext cx="6550863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299" y="6318499"/>
            <a:ext cx="1980564" cy="13957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Product</a:t>
            </a:r>
            <a:r>
              <a:rPr dirty="0" sz="1000" spc="-5">
                <a:latin typeface="Century Gothic"/>
                <a:cs typeface="Century Gothic"/>
              </a:rPr>
              <a:t> Dimension:</a:t>
            </a:r>
            <a:endParaRPr sz="1000">
              <a:latin typeface="Century Gothic"/>
              <a:cs typeface="Century Gothic"/>
            </a:endParaRPr>
          </a:p>
          <a:p>
            <a:pPr marL="12700" marR="497205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178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240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15mm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40</a:t>
            </a:r>
            <a:endParaRPr sz="1000">
              <a:latin typeface="Century Gothic"/>
              <a:cs typeface="Century Gothic"/>
            </a:endParaRPr>
          </a:p>
          <a:p>
            <a:pPr marL="12700" marR="151765">
              <a:lnSpc>
                <a:spcPct val="108300"/>
              </a:lnSpc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Size (LxWxH):  42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26cm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12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8000" y="8318189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8000" y="629682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804825" y="6296407"/>
            <a:ext cx="0" cy="2021839"/>
          </a:xfrm>
          <a:custGeom>
            <a:avLst/>
            <a:gdLst/>
            <a:ahLst/>
            <a:cxnLst/>
            <a:rect l="l" t="t" r="r" b="b"/>
            <a:pathLst>
              <a:path w="0" h="2021840">
                <a:moveTo>
                  <a:pt x="0" y="2021395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68000" y="1267889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184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30326" y="4496028"/>
            <a:ext cx="3212465" cy="1562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This elegant notepad folder comes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smooth,  soft </a:t>
            </a:r>
            <a:r>
              <a:rPr dirty="0" sz="1000">
                <a:latin typeface="Century Gothic"/>
                <a:cs typeface="Century Gothic"/>
              </a:rPr>
              <a:t>finish </a:t>
            </a:r>
            <a:r>
              <a:rPr dirty="0" sz="1000" spc="-5">
                <a:latin typeface="Century Gothic"/>
                <a:cs typeface="Century Gothic"/>
              </a:rPr>
              <a:t>and </a:t>
            </a:r>
            <a:r>
              <a:rPr dirty="0" sz="1000">
                <a:latin typeface="Century Gothic"/>
                <a:cs typeface="Century Gothic"/>
              </a:rPr>
              <a:t>a touch of </a:t>
            </a:r>
            <a:r>
              <a:rPr dirty="0" sz="1000" spc="-5">
                <a:latin typeface="Century Gothic"/>
                <a:cs typeface="Century Gothic"/>
              </a:rPr>
              <a:t>style </a:t>
            </a:r>
            <a:r>
              <a:rPr dirty="0" sz="1000">
                <a:latin typeface="Century Gothic"/>
                <a:cs typeface="Century Gothic"/>
              </a:rPr>
              <a:t>for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 next  executive </a:t>
            </a:r>
            <a:r>
              <a:rPr dirty="0" sz="1000" spc="-5">
                <a:latin typeface="Century Gothic"/>
                <a:cs typeface="Century Gothic"/>
              </a:rPr>
              <a:t>promotion. </a:t>
            </a:r>
            <a:r>
              <a:rPr dirty="0" sz="1000">
                <a:latin typeface="Century Gothic"/>
                <a:cs typeface="Century Gothic"/>
              </a:rPr>
              <a:t>Printed or </a:t>
            </a:r>
            <a:r>
              <a:rPr dirty="0" sz="1000" spc="-5">
                <a:latin typeface="Century Gothic"/>
                <a:cs typeface="Century Gothic"/>
              </a:rPr>
              <a:t>laser </a:t>
            </a:r>
            <a:r>
              <a:rPr dirty="0" sz="1000">
                <a:latin typeface="Century Gothic"/>
                <a:cs typeface="Century Gothic"/>
              </a:rPr>
              <a:t>engraved </a:t>
            </a:r>
            <a:r>
              <a:rPr dirty="0" sz="1000" spc="-5">
                <a:latin typeface="Century Gothic"/>
                <a:cs typeface="Century Gothic"/>
              </a:rPr>
              <a:t>with  your </a:t>
            </a:r>
            <a:r>
              <a:rPr dirty="0" sz="1000">
                <a:latin typeface="Century Gothic"/>
                <a:cs typeface="Century Gothic"/>
              </a:rPr>
              <a:t>client's corporate </a:t>
            </a:r>
            <a:r>
              <a:rPr dirty="0" sz="1000" spc="-5">
                <a:latin typeface="Century Gothic"/>
                <a:cs typeface="Century Gothic"/>
              </a:rPr>
              <a:t>logo it will look </a:t>
            </a:r>
            <a:r>
              <a:rPr dirty="0" sz="1000">
                <a:latin typeface="Century Gothic"/>
                <a:cs typeface="Century Gothic"/>
              </a:rPr>
              <a:t>great </a:t>
            </a:r>
            <a:r>
              <a:rPr dirty="0" sz="1000" spc="-5">
                <a:latin typeface="Century Gothic"/>
                <a:cs typeface="Century Gothic"/>
              </a:rPr>
              <a:t>and  </a:t>
            </a:r>
            <a:r>
              <a:rPr dirty="0" sz="1000">
                <a:latin typeface="Century Gothic"/>
                <a:cs typeface="Century Gothic"/>
              </a:rPr>
              <a:t>make a fine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gift.</a:t>
            </a:r>
            <a:endParaRPr sz="1000">
              <a:latin typeface="Century Gothic"/>
              <a:cs typeface="Century Gothic"/>
            </a:endParaRPr>
          </a:p>
          <a:p>
            <a:pPr marL="12700" marR="201295">
              <a:lnSpc>
                <a:spcPct val="155600"/>
              </a:lnSpc>
            </a:pPr>
            <a:r>
              <a:rPr dirty="0" sz="1000">
                <a:latin typeface="Century Gothic"/>
                <a:cs typeface="Century Gothic"/>
              </a:rPr>
              <a:t>Notepad can </a:t>
            </a:r>
            <a:r>
              <a:rPr dirty="0" sz="1000" spc="-5">
                <a:latin typeface="Century Gothic"/>
                <a:cs typeface="Century Gothic"/>
              </a:rPr>
              <a:t>be </a:t>
            </a:r>
            <a:r>
              <a:rPr dirty="0" sz="1000">
                <a:latin typeface="Century Gothic"/>
                <a:cs typeface="Century Gothic"/>
              </a:rPr>
              <a:t>replaced </a:t>
            </a:r>
            <a:r>
              <a:rPr dirty="0" sz="1000" spc="-5">
                <a:latin typeface="Century Gothic"/>
                <a:cs typeface="Century Gothic"/>
              </a:rPr>
              <a:t>by standard size </a:t>
            </a:r>
            <a:r>
              <a:rPr dirty="0" sz="1000">
                <a:latin typeface="Century Gothic"/>
                <a:cs typeface="Century Gothic"/>
              </a:rPr>
              <a:t>refill.  Paper </a:t>
            </a:r>
            <a:r>
              <a:rPr dirty="0" sz="1000" spc="-5">
                <a:latin typeface="Century Gothic"/>
                <a:cs typeface="Century Gothic"/>
              </a:rPr>
              <a:t>is </a:t>
            </a:r>
            <a:r>
              <a:rPr dirty="0" sz="1000">
                <a:latin typeface="Century Gothic"/>
                <a:cs typeface="Century Gothic"/>
              </a:rPr>
              <a:t>FSC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approved.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dirty="0" sz="1000">
                <a:latin typeface="Century Gothic"/>
                <a:cs typeface="Century Gothic"/>
              </a:rPr>
              <a:t>Pen not</a:t>
            </a:r>
            <a:r>
              <a:rPr dirty="0" sz="1000" spc="-5">
                <a:latin typeface="Century Gothic"/>
                <a:cs typeface="Century Gothic"/>
              </a:rPr>
              <a:t> included.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53275" y="4474174"/>
            <a:ext cx="2465070" cy="829944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94945" indent="-182245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Standard 50 leaf </a:t>
            </a:r>
            <a:r>
              <a:rPr dirty="0" sz="1000">
                <a:latin typeface="Century Gothic"/>
                <a:cs typeface="Century Gothic"/>
              </a:rPr>
              <a:t>notepad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refill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Elegant </a:t>
            </a:r>
            <a:r>
              <a:rPr dirty="0" sz="1000">
                <a:latin typeface="Century Gothic"/>
                <a:cs typeface="Century Gothic"/>
              </a:rPr>
              <a:t>folder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magnetic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closure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Storage pouch inside </a:t>
            </a:r>
            <a:r>
              <a:rPr dirty="0" sz="1000">
                <a:latin typeface="Century Gothic"/>
                <a:cs typeface="Century Gothic"/>
              </a:rPr>
              <a:t>front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cover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Badge </a:t>
            </a:r>
            <a:r>
              <a:rPr dirty="0" sz="1000">
                <a:latin typeface="Century Gothic"/>
                <a:cs typeface="Century Gothic"/>
              </a:rPr>
              <a:t>can </a:t>
            </a:r>
            <a:r>
              <a:rPr dirty="0" sz="1000" spc="-5">
                <a:latin typeface="Century Gothic"/>
                <a:cs typeface="Century Gothic"/>
              </a:rPr>
              <a:t>be </a:t>
            </a:r>
            <a:r>
              <a:rPr dirty="0" sz="1000">
                <a:latin typeface="Century Gothic"/>
                <a:cs typeface="Century Gothic"/>
              </a:rPr>
              <a:t>engraved or</a:t>
            </a:r>
            <a:r>
              <a:rPr dirty="0" sz="1000" spc="-6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printed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75300" y="6314797"/>
            <a:ext cx="860425" cy="160147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8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100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16mm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(badge)</a:t>
            </a:r>
            <a:endParaRPr sz="1000">
              <a:latin typeface="Century Gothic"/>
              <a:cs typeface="Century Gothic"/>
            </a:endParaRPr>
          </a:p>
          <a:p>
            <a:pPr marL="12700" marR="127635">
              <a:lnSpc>
                <a:spcPts val="1400"/>
              </a:lnSpc>
              <a:spcBef>
                <a:spcPts val="935"/>
              </a:spcBef>
            </a:pPr>
            <a:r>
              <a:rPr dirty="0" sz="1400" spc="-5">
                <a:latin typeface="Century Gothic"/>
                <a:cs typeface="Century Gothic"/>
              </a:rPr>
              <a:t>Engrave 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100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16mm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(badge)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524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C474</a:t>
            </a:r>
            <a:r>
              <a:rPr dirty="0" sz="5000" spc="-515"/>
              <a:t> </a:t>
            </a:r>
            <a:r>
              <a:rPr dirty="0"/>
              <a:t>Notepad A5 Folder Magnetic Closure </a:t>
            </a:r>
            <a:r>
              <a:rPr dirty="0" spc="-5"/>
              <a:t>Elegance</a:t>
            </a:r>
            <a:endParaRPr sz="5000"/>
          </a:p>
        </p:txBody>
      </p:sp>
      <p:sp>
        <p:nvSpPr>
          <p:cNvPr id="11" name="object 11"/>
          <p:cNvSpPr txBox="1"/>
          <p:nvPr/>
        </p:nvSpPr>
        <p:spPr>
          <a:xfrm>
            <a:off x="4247300" y="6314797"/>
            <a:ext cx="561340" cy="7353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Colors</a:t>
            </a:r>
            <a:endParaRPr sz="1400">
              <a:latin typeface="Century Gothic"/>
              <a:cs typeface="Century Gothic"/>
            </a:endParaRPr>
          </a:p>
          <a:p>
            <a:pPr marL="12700" marR="10160">
              <a:lnSpc>
                <a:spcPct val="108300"/>
              </a:lnSpc>
              <a:spcBef>
                <a:spcPts val="489"/>
              </a:spcBef>
            </a:pP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Black  </a:t>
            </a:r>
            <a:r>
              <a:rPr dirty="0" sz="1000">
                <a:latin typeface="Century Gothic"/>
                <a:cs typeface="Century Gothic"/>
              </a:rPr>
              <a:t>B </a:t>
            </a:r>
            <a:r>
              <a:rPr dirty="0" sz="1000" spc="18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White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083175" y="6296407"/>
            <a:ext cx="0" cy="2021839"/>
          </a:xfrm>
          <a:custGeom>
            <a:avLst/>
            <a:gdLst/>
            <a:ahLst/>
            <a:cxnLst/>
            <a:rect l="l" t="t" r="r" b="b"/>
            <a:pathLst>
              <a:path w="0" h="2021840">
                <a:moveTo>
                  <a:pt x="0" y="2021395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108397" y="6976795"/>
            <a:ext cx="1745996" cy="13265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68000" y="43888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10858" y="1572272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552473" y="0"/>
                </a:moveTo>
                <a:lnTo>
                  <a:pt x="504151" y="1081"/>
                </a:lnTo>
                <a:lnTo>
                  <a:pt x="455279" y="6588"/>
                </a:lnTo>
                <a:lnTo>
                  <a:pt x="407099" y="16453"/>
                </a:lnTo>
                <a:lnTo>
                  <a:pt x="360809" y="30356"/>
                </a:lnTo>
                <a:lnTo>
                  <a:pt x="316569" y="48079"/>
                </a:lnTo>
                <a:lnTo>
                  <a:pt x="274536" y="69405"/>
                </a:lnTo>
                <a:lnTo>
                  <a:pt x="234870" y="94116"/>
                </a:lnTo>
                <a:lnTo>
                  <a:pt x="197728" y="121993"/>
                </a:lnTo>
                <a:lnTo>
                  <a:pt x="163268" y="152819"/>
                </a:lnTo>
                <a:lnTo>
                  <a:pt x="131650" y="186375"/>
                </a:lnTo>
                <a:lnTo>
                  <a:pt x="103032" y="222444"/>
                </a:lnTo>
                <a:lnTo>
                  <a:pt x="77571" y="260807"/>
                </a:lnTo>
                <a:lnTo>
                  <a:pt x="55428" y="301247"/>
                </a:lnTo>
                <a:lnTo>
                  <a:pt x="36758" y="343545"/>
                </a:lnTo>
                <a:lnTo>
                  <a:pt x="21723" y="387483"/>
                </a:lnTo>
                <a:lnTo>
                  <a:pt x="10479" y="432844"/>
                </a:lnTo>
                <a:lnTo>
                  <a:pt x="3185" y="479409"/>
                </a:lnTo>
                <a:lnTo>
                  <a:pt x="0" y="526961"/>
                </a:lnTo>
                <a:lnTo>
                  <a:pt x="1081" y="575281"/>
                </a:lnTo>
                <a:lnTo>
                  <a:pt x="6588" y="624151"/>
                </a:lnTo>
                <a:lnTo>
                  <a:pt x="16454" y="672332"/>
                </a:lnTo>
                <a:lnTo>
                  <a:pt x="30359" y="718621"/>
                </a:lnTo>
                <a:lnTo>
                  <a:pt x="48084" y="762861"/>
                </a:lnTo>
                <a:lnTo>
                  <a:pt x="69412" y="804894"/>
                </a:lnTo>
                <a:lnTo>
                  <a:pt x="94124" y="844560"/>
                </a:lnTo>
                <a:lnTo>
                  <a:pt x="122002" y="881703"/>
                </a:lnTo>
                <a:lnTo>
                  <a:pt x="152828" y="916162"/>
                </a:lnTo>
                <a:lnTo>
                  <a:pt x="186385" y="947780"/>
                </a:lnTo>
                <a:lnTo>
                  <a:pt x="222455" y="976399"/>
                </a:lnTo>
                <a:lnTo>
                  <a:pt x="260818" y="1001859"/>
                </a:lnTo>
                <a:lnTo>
                  <a:pt x="301258" y="1024003"/>
                </a:lnTo>
                <a:lnTo>
                  <a:pt x="343557" y="1042672"/>
                </a:lnTo>
                <a:lnTo>
                  <a:pt x="387495" y="1057708"/>
                </a:lnTo>
                <a:lnTo>
                  <a:pt x="432856" y="1068952"/>
                </a:lnTo>
                <a:lnTo>
                  <a:pt x="479422" y="1076245"/>
                </a:lnTo>
                <a:lnTo>
                  <a:pt x="526973" y="1079431"/>
                </a:lnTo>
                <a:lnTo>
                  <a:pt x="575293" y="1078349"/>
                </a:lnTo>
                <a:lnTo>
                  <a:pt x="624164" y="1072842"/>
                </a:lnTo>
                <a:lnTo>
                  <a:pt x="672344" y="1062978"/>
                </a:lnTo>
                <a:lnTo>
                  <a:pt x="718633" y="1049075"/>
                </a:lnTo>
                <a:lnTo>
                  <a:pt x="762873" y="1031351"/>
                </a:lnTo>
                <a:lnTo>
                  <a:pt x="804906" y="1010025"/>
                </a:lnTo>
                <a:lnTo>
                  <a:pt x="844573" y="985315"/>
                </a:lnTo>
                <a:lnTo>
                  <a:pt x="881715" y="957437"/>
                </a:lnTo>
                <a:lnTo>
                  <a:pt x="916174" y="926612"/>
                </a:lnTo>
                <a:lnTo>
                  <a:pt x="947792" y="893055"/>
                </a:lnTo>
                <a:lnTo>
                  <a:pt x="976411" y="856987"/>
                </a:lnTo>
                <a:lnTo>
                  <a:pt x="1001871" y="818624"/>
                </a:lnTo>
                <a:lnTo>
                  <a:pt x="1024015" y="778184"/>
                </a:lnTo>
                <a:lnTo>
                  <a:pt x="1042684" y="735886"/>
                </a:lnTo>
                <a:lnTo>
                  <a:pt x="1057720" y="691947"/>
                </a:lnTo>
                <a:lnTo>
                  <a:pt x="1068964" y="646587"/>
                </a:lnTo>
                <a:lnTo>
                  <a:pt x="1076258" y="600021"/>
                </a:lnTo>
                <a:lnTo>
                  <a:pt x="1079443" y="552470"/>
                </a:lnTo>
                <a:lnTo>
                  <a:pt x="1078362" y="504150"/>
                </a:lnTo>
                <a:lnTo>
                  <a:pt x="1072855" y="455279"/>
                </a:lnTo>
                <a:lnTo>
                  <a:pt x="1062990" y="407097"/>
                </a:lnTo>
                <a:lnTo>
                  <a:pt x="1049087" y="360806"/>
                </a:lnTo>
                <a:lnTo>
                  <a:pt x="1031364" y="316565"/>
                </a:lnTo>
                <a:lnTo>
                  <a:pt x="1010037" y="274532"/>
                </a:lnTo>
                <a:lnTo>
                  <a:pt x="985327" y="234865"/>
                </a:lnTo>
                <a:lnTo>
                  <a:pt x="957449" y="197722"/>
                </a:lnTo>
                <a:lnTo>
                  <a:pt x="926623" y="163263"/>
                </a:lnTo>
                <a:lnTo>
                  <a:pt x="893067" y="131645"/>
                </a:lnTo>
                <a:lnTo>
                  <a:pt x="856997" y="103027"/>
                </a:lnTo>
                <a:lnTo>
                  <a:pt x="818634" y="77568"/>
                </a:lnTo>
                <a:lnTo>
                  <a:pt x="778193" y="55424"/>
                </a:lnTo>
                <a:lnTo>
                  <a:pt x="735894" y="36756"/>
                </a:lnTo>
                <a:lnTo>
                  <a:pt x="691955" y="21721"/>
                </a:lnTo>
                <a:lnTo>
                  <a:pt x="646593" y="10478"/>
                </a:lnTo>
                <a:lnTo>
                  <a:pt x="600026" y="3184"/>
                </a:lnTo>
                <a:lnTo>
                  <a:pt x="552473" y="0"/>
                </a:lnTo>
                <a:close/>
              </a:path>
            </a:pathLst>
          </a:custGeom>
          <a:solidFill>
            <a:srgbClr val="1268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10858" y="1572272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624164" y="1072842"/>
                </a:moveTo>
                <a:lnTo>
                  <a:pt x="672344" y="1062978"/>
                </a:lnTo>
                <a:lnTo>
                  <a:pt x="718633" y="1049075"/>
                </a:lnTo>
                <a:lnTo>
                  <a:pt x="762873" y="1031351"/>
                </a:lnTo>
                <a:lnTo>
                  <a:pt x="804906" y="1010025"/>
                </a:lnTo>
                <a:lnTo>
                  <a:pt x="844573" y="985315"/>
                </a:lnTo>
                <a:lnTo>
                  <a:pt x="881715" y="957437"/>
                </a:lnTo>
                <a:lnTo>
                  <a:pt x="916174" y="926612"/>
                </a:lnTo>
                <a:lnTo>
                  <a:pt x="947792" y="893055"/>
                </a:lnTo>
                <a:lnTo>
                  <a:pt x="976411" y="856987"/>
                </a:lnTo>
                <a:lnTo>
                  <a:pt x="1001871" y="818624"/>
                </a:lnTo>
                <a:lnTo>
                  <a:pt x="1024015" y="778184"/>
                </a:lnTo>
                <a:lnTo>
                  <a:pt x="1042684" y="735886"/>
                </a:lnTo>
                <a:lnTo>
                  <a:pt x="1057720" y="691947"/>
                </a:lnTo>
                <a:lnTo>
                  <a:pt x="1068964" y="646587"/>
                </a:lnTo>
                <a:lnTo>
                  <a:pt x="1076258" y="600021"/>
                </a:lnTo>
                <a:lnTo>
                  <a:pt x="1079443" y="552470"/>
                </a:lnTo>
                <a:lnTo>
                  <a:pt x="1078362" y="504150"/>
                </a:lnTo>
                <a:lnTo>
                  <a:pt x="1072855" y="455279"/>
                </a:lnTo>
                <a:lnTo>
                  <a:pt x="1062990" y="407097"/>
                </a:lnTo>
                <a:lnTo>
                  <a:pt x="1049087" y="360806"/>
                </a:lnTo>
                <a:lnTo>
                  <a:pt x="1031364" y="316565"/>
                </a:lnTo>
                <a:lnTo>
                  <a:pt x="1010037" y="274532"/>
                </a:lnTo>
                <a:lnTo>
                  <a:pt x="985327" y="234865"/>
                </a:lnTo>
                <a:lnTo>
                  <a:pt x="957449" y="197722"/>
                </a:lnTo>
                <a:lnTo>
                  <a:pt x="926623" y="163263"/>
                </a:lnTo>
                <a:lnTo>
                  <a:pt x="893067" y="131645"/>
                </a:lnTo>
                <a:lnTo>
                  <a:pt x="856997" y="103027"/>
                </a:lnTo>
                <a:lnTo>
                  <a:pt x="818634" y="77568"/>
                </a:lnTo>
                <a:lnTo>
                  <a:pt x="778193" y="55424"/>
                </a:lnTo>
                <a:lnTo>
                  <a:pt x="735894" y="36756"/>
                </a:lnTo>
                <a:lnTo>
                  <a:pt x="691955" y="21721"/>
                </a:lnTo>
                <a:lnTo>
                  <a:pt x="646593" y="10478"/>
                </a:lnTo>
                <a:lnTo>
                  <a:pt x="600026" y="3184"/>
                </a:lnTo>
                <a:lnTo>
                  <a:pt x="552473" y="0"/>
                </a:lnTo>
                <a:lnTo>
                  <a:pt x="504151" y="1081"/>
                </a:lnTo>
                <a:lnTo>
                  <a:pt x="455279" y="6588"/>
                </a:lnTo>
                <a:lnTo>
                  <a:pt x="407099" y="16453"/>
                </a:lnTo>
                <a:lnTo>
                  <a:pt x="360809" y="30356"/>
                </a:lnTo>
                <a:lnTo>
                  <a:pt x="316569" y="48079"/>
                </a:lnTo>
                <a:lnTo>
                  <a:pt x="274536" y="69405"/>
                </a:lnTo>
                <a:lnTo>
                  <a:pt x="234870" y="94116"/>
                </a:lnTo>
                <a:lnTo>
                  <a:pt x="197728" y="121993"/>
                </a:lnTo>
                <a:lnTo>
                  <a:pt x="163268" y="152819"/>
                </a:lnTo>
                <a:lnTo>
                  <a:pt x="131650" y="186375"/>
                </a:lnTo>
                <a:lnTo>
                  <a:pt x="103032" y="222444"/>
                </a:lnTo>
                <a:lnTo>
                  <a:pt x="77571" y="260807"/>
                </a:lnTo>
                <a:lnTo>
                  <a:pt x="55428" y="301247"/>
                </a:lnTo>
                <a:lnTo>
                  <a:pt x="36758" y="343545"/>
                </a:lnTo>
                <a:lnTo>
                  <a:pt x="21723" y="387483"/>
                </a:lnTo>
                <a:lnTo>
                  <a:pt x="10479" y="432844"/>
                </a:lnTo>
                <a:lnTo>
                  <a:pt x="3185" y="479409"/>
                </a:lnTo>
                <a:lnTo>
                  <a:pt x="0" y="526961"/>
                </a:lnTo>
                <a:lnTo>
                  <a:pt x="1081" y="575281"/>
                </a:lnTo>
                <a:lnTo>
                  <a:pt x="6588" y="624151"/>
                </a:lnTo>
                <a:lnTo>
                  <a:pt x="16454" y="672332"/>
                </a:lnTo>
                <a:lnTo>
                  <a:pt x="30359" y="718621"/>
                </a:lnTo>
                <a:lnTo>
                  <a:pt x="48084" y="762861"/>
                </a:lnTo>
                <a:lnTo>
                  <a:pt x="69412" y="804894"/>
                </a:lnTo>
                <a:lnTo>
                  <a:pt x="94124" y="844560"/>
                </a:lnTo>
                <a:lnTo>
                  <a:pt x="122002" y="881703"/>
                </a:lnTo>
                <a:lnTo>
                  <a:pt x="152828" y="916162"/>
                </a:lnTo>
                <a:lnTo>
                  <a:pt x="186385" y="947780"/>
                </a:lnTo>
                <a:lnTo>
                  <a:pt x="222455" y="976399"/>
                </a:lnTo>
                <a:lnTo>
                  <a:pt x="260818" y="1001859"/>
                </a:lnTo>
                <a:lnTo>
                  <a:pt x="301258" y="1024003"/>
                </a:lnTo>
                <a:lnTo>
                  <a:pt x="343557" y="1042672"/>
                </a:lnTo>
                <a:lnTo>
                  <a:pt x="387495" y="1057708"/>
                </a:lnTo>
                <a:lnTo>
                  <a:pt x="432856" y="1068952"/>
                </a:lnTo>
                <a:lnTo>
                  <a:pt x="479422" y="1076245"/>
                </a:lnTo>
                <a:lnTo>
                  <a:pt x="526973" y="1079431"/>
                </a:lnTo>
                <a:lnTo>
                  <a:pt x="575293" y="1078349"/>
                </a:lnTo>
                <a:lnTo>
                  <a:pt x="624164" y="1072842"/>
                </a:lnTo>
                <a:close/>
              </a:path>
            </a:pathLst>
          </a:custGeom>
          <a:ln w="55664">
            <a:solidFill>
              <a:srgbClr val="8DC6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 rot="21060000">
            <a:off x="808514" y="1920363"/>
            <a:ext cx="8618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magnetic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060000">
            <a:off x="950557" y="2113168"/>
            <a:ext cx="638658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closure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29958" y="2789373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552473" y="0"/>
                </a:moveTo>
                <a:lnTo>
                  <a:pt x="504151" y="1081"/>
                </a:lnTo>
                <a:lnTo>
                  <a:pt x="455279" y="6588"/>
                </a:lnTo>
                <a:lnTo>
                  <a:pt x="407099" y="16453"/>
                </a:lnTo>
                <a:lnTo>
                  <a:pt x="360809" y="30356"/>
                </a:lnTo>
                <a:lnTo>
                  <a:pt x="316569" y="48079"/>
                </a:lnTo>
                <a:lnTo>
                  <a:pt x="274536" y="69405"/>
                </a:lnTo>
                <a:lnTo>
                  <a:pt x="234870" y="94116"/>
                </a:lnTo>
                <a:lnTo>
                  <a:pt x="197728" y="121993"/>
                </a:lnTo>
                <a:lnTo>
                  <a:pt x="163268" y="152819"/>
                </a:lnTo>
                <a:lnTo>
                  <a:pt x="131650" y="186375"/>
                </a:lnTo>
                <a:lnTo>
                  <a:pt x="103032" y="222444"/>
                </a:lnTo>
                <a:lnTo>
                  <a:pt x="77571" y="260807"/>
                </a:lnTo>
                <a:lnTo>
                  <a:pt x="55428" y="301247"/>
                </a:lnTo>
                <a:lnTo>
                  <a:pt x="36758" y="343545"/>
                </a:lnTo>
                <a:lnTo>
                  <a:pt x="21723" y="387483"/>
                </a:lnTo>
                <a:lnTo>
                  <a:pt x="10479" y="432844"/>
                </a:lnTo>
                <a:lnTo>
                  <a:pt x="3185" y="479409"/>
                </a:lnTo>
                <a:lnTo>
                  <a:pt x="0" y="526961"/>
                </a:lnTo>
                <a:lnTo>
                  <a:pt x="1081" y="575281"/>
                </a:lnTo>
                <a:lnTo>
                  <a:pt x="6588" y="624151"/>
                </a:lnTo>
                <a:lnTo>
                  <a:pt x="16454" y="672332"/>
                </a:lnTo>
                <a:lnTo>
                  <a:pt x="30359" y="718621"/>
                </a:lnTo>
                <a:lnTo>
                  <a:pt x="48084" y="762861"/>
                </a:lnTo>
                <a:lnTo>
                  <a:pt x="69412" y="804894"/>
                </a:lnTo>
                <a:lnTo>
                  <a:pt x="94124" y="844560"/>
                </a:lnTo>
                <a:lnTo>
                  <a:pt x="122002" y="881703"/>
                </a:lnTo>
                <a:lnTo>
                  <a:pt x="152828" y="916162"/>
                </a:lnTo>
                <a:lnTo>
                  <a:pt x="186385" y="947780"/>
                </a:lnTo>
                <a:lnTo>
                  <a:pt x="222455" y="976399"/>
                </a:lnTo>
                <a:lnTo>
                  <a:pt x="260818" y="1001859"/>
                </a:lnTo>
                <a:lnTo>
                  <a:pt x="301258" y="1024003"/>
                </a:lnTo>
                <a:lnTo>
                  <a:pt x="343557" y="1042672"/>
                </a:lnTo>
                <a:lnTo>
                  <a:pt x="387495" y="1057708"/>
                </a:lnTo>
                <a:lnTo>
                  <a:pt x="432856" y="1068952"/>
                </a:lnTo>
                <a:lnTo>
                  <a:pt x="479422" y="1076245"/>
                </a:lnTo>
                <a:lnTo>
                  <a:pt x="526973" y="1079431"/>
                </a:lnTo>
                <a:lnTo>
                  <a:pt x="575293" y="1078349"/>
                </a:lnTo>
                <a:lnTo>
                  <a:pt x="624164" y="1072842"/>
                </a:lnTo>
                <a:lnTo>
                  <a:pt x="672344" y="1062978"/>
                </a:lnTo>
                <a:lnTo>
                  <a:pt x="718633" y="1049075"/>
                </a:lnTo>
                <a:lnTo>
                  <a:pt x="762873" y="1031351"/>
                </a:lnTo>
                <a:lnTo>
                  <a:pt x="804906" y="1010025"/>
                </a:lnTo>
                <a:lnTo>
                  <a:pt x="844573" y="985314"/>
                </a:lnTo>
                <a:lnTo>
                  <a:pt x="881715" y="957437"/>
                </a:lnTo>
                <a:lnTo>
                  <a:pt x="916174" y="926611"/>
                </a:lnTo>
                <a:lnTo>
                  <a:pt x="947792" y="893054"/>
                </a:lnTo>
                <a:lnTo>
                  <a:pt x="976411" y="856985"/>
                </a:lnTo>
                <a:lnTo>
                  <a:pt x="1001871" y="818621"/>
                </a:lnTo>
                <a:lnTo>
                  <a:pt x="1024015" y="778181"/>
                </a:lnTo>
                <a:lnTo>
                  <a:pt x="1042684" y="735882"/>
                </a:lnTo>
                <a:lnTo>
                  <a:pt x="1057720" y="691943"/>
                </a:lnTo>
                <a:lnTo>
                  <a:pt x="1068964" y="646581"/>
                </a:lnTo>
                <a:lnTo>
                  <a:pt x="1076258" y="600014"/>
                </a:lnTo>
                <a:lnTo>
                  <a:pt x="1079443" y="552461"/>
                </a:lnTo>
                <a:lnTo>
                  <a:pt x="1078362" y="504139"/>
                </a:lnTo>
                <a:lnTo>
                  <a:pt x="1072855" y="455267"/>
                </a:lnTo>
                <a:lnTo>
                  <a:pt x="1062990" y="407087"/>
                </a:lnTo>
                <a:lnTo>
                  <a:pt x="1049087" y="360798"/>
                </a:lnTo>
                <a:lnTo>
                  <a:pt x="1031364" y="316558"/>
                </a:lnTo>
                <a:lnTo>
                  <a:pt x="1010037" y="274526"/>
                </a:lnTo>
                <a:lnTo>
                  <a:pt x="985327" y="234860"/>
                </a:lnTo>
                <a:lnTo>
                  <a:pt x="957449" y="197719"/>
                </a:lnTo>
                <a:lnTo>
                  <a:pt x="926623" y="163260"/>
                </a:lnTo>
                <a:lnTo>
                  <a:pt x="893067" y="131643"/>
                </a:lnTo>
                <a:lnTo>
                  <a:pt x="856997" y="103026"/>
                </a:lnTo>
                <a:lnTo>
                  <a:pt x="818634" y="77567"/>
                </a:lnTo>
                <a:lnTo>
                  <a:pt x="778193" y="55424"/>
                </a:lnTo>
                <a:lnTo>
                  <a:pt x="735894" y="36756"/>
                </a:lnTo>
                <a:lnTo>
                  <a:pt x="691955" y="21721"/>
                </a:lnTo>
                <a:lnTo>
                  <a:pt x="646593" y="10478"/>
                </a:lnTo>
                <a:lnTo>
                  <a:pt x="600026" y="3184"/>
                </a:lnTo>
                <a:lnTo>
                  <a:pt x="552473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29958" y="2789373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624164" y="1072842"/>
                </a:moveTo>
                <a:lnTo>
                  <a:pt x="672344" y="1062978"/>
                </a:lnTo>
                <a:lnTo>
                  <a:pt x="718633" y="1049075"/>
                </a:lnTo>
                <a:lnTo>
                  <a:pt x="762873" y="1031351"/>
                </a:lnTo>
                <a:lnTo>
                  <a:pt x="804906" y="1010025"/>
                </a:lnTo>
                <a:lnTo>
                  <a:pt x="844573" y="985314"/>
                </a:lnTo>
                <a:lnTo>
                  <a:pt x="881715" y="957437"/>
                </a:lnTo>
                <a:lnTo>
                  <a:pt x="916174" y="926611"/>
                </a:lnTo>
                <a:lnTo>
                  <a:pt x="947792" y="893054"/>
                </a:lnTo>
                <a:lnTo>
                  <a:pt x="976411" y="856985"/>
                </a:lnTo>
                <a:lnTo>
                  <a:pt x="1001871" y="818621"/>
                </a:lnTo>
                <a:lnTo>
                  <a:pt x="1024015" y="778181"/>
                </a:lnTo>
                <a:lnTo>
                  <a:pt x="1042684" y="735882"/>
                </a:lnTo>
                <a:lnTo>
                  <a:pt x="1057720" y="691943"/>
                </a:lnTo>
                <a:lnTo>
                  <a:pt x="1068964" y="646581"/>
                </a:lnTo>
                <a:lnTo>
                  <a:pt x="1076258" y="600014"/>
                </a:lnTo>
                <a:lnTo>
                  <a:pt x="1079443" y="552461"/>
                </a:lnTo>
                <a:lnTo>
                  <a:pt x="1078362" y="504139"/>
                </a:lnTo>
                <a:lnTo>
                  <a:pt x="1072855" y="455267"/>
                </a:lnTo>
                <a:lnTo>
                  <a:pt x="1062990" y="407087"/>
                </a:lnTo>
                <a:lnTo>
                  <a:pt x="1049087" y="360798"/>
                </a:lnTo>
                <a:lnTo>
                  <a:pt x="1031364" y="316558"/>
                </a:lnTo>
                <a:lnTo>
                  <a:pt x="1010037" y="274526"/>
                </a:lnTo>
                <a:lnTo>
                  <a:pt x="985327" y="234860"/>
                </a:lnTo>
                <a:lnTo>
                  <a:pt x="957449" y="197719"/>
                </a:lnTo>
                <a:lnTo>
                  <a:pt x="926623" y="163260"/>
                </a:lnTo>
                <a:lnTo>
                  <a:pt x="893067" y="131643"/>
                </a:lnTo>
                <a:lnTo>
                  <a:pt x="856997" y="103026"/>
                </a:lnTo>
                <a:lnTo>
                  <a:pt x="818634" y="77567"/>
                </a:lnTo>
                <a:lnTo>
                  <a:pt x="778193" y="55424"/>
                </a:lnTo>
                <a:lnTo>
                  <a:pt x="735894" y="36756"/>
                </a:lnTo>
                <a:lnTo>
                  <a:pt x="691955" y="21721"/>
                </a:lnTo>
                <a:lnTo>
                  <a:pt x="646593" y="10478"/>
                </a:lnTo>
                <a:lnTo>
                  <a:pt x="600026" y="3184"/>
                </a:lnTo>
                <a:lnTo>
                  <a:pt x="552473" y="0"/>
                </a:lnTo>
                <a:lnTo>
                  <a:pt x="504151" y="1081"/>
                </a:lnTo>
                <a:lnTo>
                  <a:pt x="455279" y="6588"/>
                </a:lnTo>
                <a:lnTo>
                  <a:pt x="407099" y="16453"/>
                </a:lnTo>
                <a:lnTo>
                  <a:pt x="360809" y="30356"/>
                </a:lnTo>
                <a:lnTo>
                  <a:pt x="316569" y="48079"/>
                </a:lnTo>
                <a:lnTo>
                  <a:pt x="274536" y="69405"/>
                </a:lnTo>
                <a:lnTo>
                  <a:pt x="234870" y="94116"/>
                </a:lnTo>
                <a:lnTo>
                  <a:pt x="197728" y="121993"/>
                </a:lnTo>
                <a:lnTo>
                  <a:pt x="163268" y="152819"/>
                </a:lnTo>
                <a:lnTo>
                  <a:pt x="131650" y="186375"/>
                </a:lnTo>
                <a:lnTo>
                  <a:pt x="103032" y="222444"/>
                </a:lnTo>
                <a:lnTo>
                  <a:pt x="77571" y="260807"/>
                </a:lnTo>
                <a:lnTo>
                  <a:pt x="55428" y="301247"/>
                </a:lnTo>
                <a:lnTo>
                  <a:pt x="36758" y="343545"/>
                </a:lnTo>
                <a:lnTo>
                  <a:pt x="21723" y="387483"/>
                </a:lnTo>
                <a:lnTo>
                  <a:pt x="10479" y="432844"/>
                </a:lnTo>
                <a:lnTo>
                  <a:pt x="3185" y="479409"/>
                </a:lnTo>
                <a:lnTo>
                  <a:pt x="0" y="526961"/>
                </a:lnTo>
                <a:lnTo>
                  <a:pt x="1081" y="575281"/>
                </a:lnTo>
                <a:lnTo>
                  <a:pt x="6588" y="624151"/>
                </a:lnTo>
                <a:lnTo>
                  <a:pt x="16454" y="672332"/>
                </a:lnTo>
                <a:lnTo>
                  <a:pt x="30359" y="718621"/>
                </a:lnTo>
                <a:lnTo>
                  <a:pt x="48084" y="762861"/>
                </a:lnTo>
                <a:lnTo>
                  <a:pt x="69412" y="804894"/>
                </a:lnTo>
                <a:lnTo>
                  <a:pt x="94124" y="844560"/>
                </a:lnTo>
                <a:lnTo>
                  <a:pt x="122002" y="881703"/>
                </a:lnTo>
                <a:lnTo>
                  <a:pt x="152828" y="916162"/>
                </a:lnTo>
                <a:lnTo>
                  <a:pt x="186385" y="947780"/>
                </a:lnTo>
                <a:lnTo>
                  <a:pt x="222455" y="976399"/>
                </a:lnTo>
                <a:lnTo>
                  <a:pt x="260818" y="1001859"/>
                </a:lnTo>
                <a:lnTo>
                  <a:pt x="301258" y="1024003"/>
                </a:lnTo>
                <a:lnTo>
                  <a:pt x="343557" y="1042672"/>
                </a:lnTo>
                <a:lnTo>
                  <a:pt x="387495" y="1057708"/>
                </a:lnTo>
                <a:lnTo>
                  <a:pt x="432856" y="1068952"/>
                </a:lnTo>
                <a:lnTo>
                  <a:pt x="479422" y="1076245"/>
                </a:lnTo>
                <a:lnTo>
                  <a:pt x="526973" y="1079431"/>
                </a:lnTo>
                <a:lnTo>
                  <a:pt x="575293" y="1078349"/>
                </a:lnTo>
                <a:lnTo>
                  <a:pt x="624164" y="1072842"/>
                </a:lnTo>
                <a:close/>
              </a:path>
            </a:pathLst>
          </a:custGeom>
          <a:ln w="55664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 rot="21060000">
            <a:off x="853493" y="3128936"/>
            <a:ext cx="78617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notepad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 rot="21060000">
            <a:off x="1017157" y="3353012"/>
            <a:ext cx="529833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folder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2019-10-15T23:55:44Z</dcterms:created>
  <dcterms:modified xsi:type="dcterms:W3CDTF">2019-10-15T23:55:44Z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2018-10-23T00:00:00Z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2019-10-15T00:00:00Z</vt:filetime>
  </property>
</Properties>
</file>