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5353" y="1511657"/>
            <a:ext cx="2961881" cy="24205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7994" y="12"/>
            <a:ext cx="6624320" cy="1267460"/>
          </a:xfrm>
          <a:custGeom>
            <a:avLst/>
            <a:gdLst/>
            <a:ahLst/>
            <a:cxnLst/>
            <a:rect l="l" t="t" r="r" b="b"/>
            <a:pathLst>
              <a:path w="6624320" h="1267460">
                <a:moveTo>
                  <a:pt x="0" y="1267193"/>
                </a:moveTo>
                <a:lnTo>
                  <a:pt x="6623989" y="1267193"/>
                </a:lnTo>
                <a:lnTo>
                  <a:pt x="6623989" y="0"/>
                </a:lnTo>
                <a:lnTo>
                  <a:pt x="0" y="0"/>
                </a:lnTo>
                <a:lnTo>
                  <a:pt x="0" y="1267193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430790" y="1267561"/>
            <a:ext cx="3657600" cy="27608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08882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299" y="6318499"/>
            <a:ext cx="1980564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5">
                <a:latin typeface="Century Gothic"/>
                <a:cs typeface="Century Gothic"/>
              </a:rPr>
              <a:t> Dimension:</a:t>
            </a:r>
            <a:endParaRPr sz="1000">
              <a:latin typeface="Century Gothic"/>
              <a:cs typeface="Century Gothic"/>
            </a:endParaRPr>
          </a:p>
          <a:p>
            <a:pPr marL="12700" marR="49720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186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11mm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</a:t>
            </a:r>
            <a:endParaRPr sz="1000">
              <a:latin typeface="Century Gothic"/>
              <a:cs typeface="Century Gothic"/>
            </a:endParaRPr>
          </a:p>
          <a:p>
            <a:pPr marL="12700" marR="151765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 (LxWxH):  35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21.5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34cm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14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8000" y="8318189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8000" y="629682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87175" y="6298198"/>
            <a:ext cx="0" cy="2019935"/>
          </a:xfrm>
          <a:custGeom>
            <a:avLst/>
            <a:gdLst/>
            <a:ahLst/>
            <a:cxnLst/>
            <a:rect l="l" t="t" r="r" b="b"/>
            <a:pathLst>
              <a:path w="0" h="2019934">
                <a:moveTo>
                  <a:pt x="0" y="201960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1879" y="1267889"/>
            <a:ext cx="6630670" cy="0"/>
          </a:xfrm>
          <a:custGeom>
            <a:avLst/>
            <a:gdLst/>
            <a:ahLst/>
            <a:cxnLst/>
            <a:rect l="l" t="t" r="r" b="b"/>
            <a:pathLst>
              <a:path w="6630670" h="0">
                <a:moveTo>
                  <a:pt x="0" y="0"/>
                </a:moveTo>
                <a:lnTo>
                  <a:pt x="663012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5304" y="4154856"/>
            <a:ext cx="2646680" cy="1655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29235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Stone paper is </a:t>
            </a:r>
            <a:r>
              <a:rPr dirty="0" sz="1000">
                <a:latin typeface="Century Gothic"/>
                <a:cs typeface="Century Gothic"/>
              </a:rPr>
              <a:t>tree-free </a:t>
            </a:r>
            <a:r>
              <a:rPr dirty="0" sz="1000" spc="-5">
                <a:latin typeface="Century Gothic"/>
                <a:cs typeface="Century Gothic"/>
              </a:rPr>
              <a:t>(made </a:t>
            </a:r>
            <a:r>
              <a:rPr dirty="0" sz="1000">
                <a:latin typeface="Century Gothic"/>
                <a:cs typeface="Century Gothic"/>
              </a:rPr>
              <a:t>from  natural </a:t>
            </a:r>
            <a:r>
              <a:rPr dirty="0" sz="1000" spc="-5">
                <a:latin typeface="Century Gothic"/>
                <a:cs typeface="Century Gothic"/>
              </a:rPr>
              <a:t>stone), is waterproof, </a:t>
            </a:r>
            <a:r>
              <a:rPr dirty="0" sz="1000">
                <a:latin typeface="Century Gothic"/>
                <a:cs typeface="Century Gothic"/>
              </a:rPr>
              <a:t>tear </a:t>
            </a:r>
            <a:r>
              <a:rPr dirty="0" sz="1000" spc="-5">
                <a:latin typeface="Century Gothic"/>
                <a:cs typeface="Century Gothic"/>
              </a:rPr>
              <a:t>and  smudge </a:t>
            </a:r>
            <a:r>
              <a:rPr dirty="0" sz="1000">
                <a:latin typeface="Century Gothic"/>
                <a:cs typeface="Century Gothic"/>
              </a:rPr>
              <a:t>resistant,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easy to </a:t>
            </a:r>
            <a:r>
              <a:rPr dirty="0" sz="1000" spc="-5">
                <a:latin typeface="Century Gothic"/>
                <a:cs typeface="Century Gothic"/>
              </a:rPr>
              <a:t>write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Completely </a:t>
            </a:r>
            <a:r>
              <a:rPr dirty="0" sz="1000" spc="-5">
                <a:latin typeface="Century Gothic"/>
                <a:cs typeface="Century Gothic"/>
              </a:rPr>
              <a:t>bio-degradable, </a:t>
            </a:r>
            <a:r>
              <a:rPr dirty="0" sz="1000">
                <a:latin typeface="Century Gothic"/>
                <a:cs typeface="Century Gothic"/>
              </a:rPr>
              <a:t>easily  recyclable,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chemically </a:t>
            </a:r>
            <a:r>
              <a:rPr dirty="0" sz="1000" spc="-5">
                <a:latin typeface="Century Gothic"/>
                <a:cs typeface="Century Gothic"/>
              </a:rPr>
              <a:t>benign, </a:t>
            </a:r>
            <a:r>
              <a:rPr dirty="0" sz="1000">
                <a:latin typeface="Century Gothic"/>
                <a:cs typeface="Century Gothic"/>
              </a:rPr>
              <a:t>this  </a:t>
            </a:r>
            <a:r>
              <a:rPr dirty="0" sz="1000" spc="-5">
                <a:latin typeface="Century Gothic"/>
                <a:cs typeface="Century Gothic"/>
              </a:rPr>
              <a:t>paper </a:t>
            </a:r>
            <a:r>
              <a:rPr dirty="0" sz="1000">
                <a:latin typeface="Century Gothic"/>
                <a:cs typeface="Century Gothic"/>
              </a:rPr>
              <a:t>generates </a:t>
            </a:r>
            <a:r>
              <a:rPr dirty="0" sz="1000" spc="-5">
                <a:latin typeface="Century Gothic"/>
                <a:cs typeface="Century Gothic"/>
              </a:rPr>
              <a:t>less waste and </a:t>
            </a:r>
            <a:r>
              <a:rPr dirty="0" sz="1000">
                <a:latin typeface="Century Gothic"/>
                <a:cs typeface="Century Gothic"/>
              </a:rPr>
              <a:t>uses </a:t>
            </a:r>
            <a:r>
              <a:rPr dirty="0" sz="1000" spc="-5">
                <a:latin typeface="Century Gothic"/>
                <a:cs typeface="Century Gothic"/>
              </a:rPr>
              <a:t>less  </a:t>
            </a:r>
            <a:r>
              <a:rPr dirty="0" sz="1000">
                <a:latin typeface="Century Gothic"/>
                <a:cs typeface="Century Gothic"/>
              </a:rPr>
              <a:t>energy than normal </a:t>
            </a:r>
            <a:r>
              <a:rPr dirty="0" sz="1000" spc="-5">
                <a:latin typeface="Century Gothic"/>
                <a:cs typeface="Century Gothic"/>
              </a:rPr>
              <a:t>wood derived paper,  </a:t>
            </a:r>
            <a:r>
              <a:rPr dirty="0" sz="1000">
                <a:latin typeface="Century Gothic"/>
                <a:cs typeface="Century Gothic"/>
              </a:rPr>
              <a:t>making this </a:t>
            </a:r>
            <a:r>
              <a:rPr dirty="0" sz="1000" spc="-5">
                <a:latin typeface="Century Gothic"/>
                <a:cs typeface="Century Gothic"/>
              </a:rPr>
              <a:t>an ideal </a:t>
            </a:r>
            <a:r>
              <a:rPr dirty="0" sz="1000">
                <a:latin typeface="Century Gothic"/>
                <a:cs typeface="Century Gothic"/>
              </a:rPr>
              <a:t>eco themed gift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idea.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000">
                <a:latin typeface="Century Gothic"/>
                <a:cs typeface="Century Gothic"/>
              </a:rPr>
              <a:t>Cardboard covers </a:t>
            </a:r>
            <a:r>
              <a:rPr dirty="0" sz="1000" spc="-5">
                <a:latin typeface="Century Gothic"/>
                <a:cs typeface="Century Gothic"/>
              </a:rPr>
              <a:t>are </a:t>
            </a:r>
            <a:r>
              <a:rPr dirty="0" sz="1000">
                <a:latin typeface="Century Gothic"/>
                <a:cs typeface="Century Gothic"/>
              </a:rPr>
              <a:t>FSC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approved.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03288" y="4112816"/>
            <a:ext cx="2433320" cy="7937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Eco </a:t>
            </a:r>
            <a:r>
              <a:rPr dirty="0" sz="1000">
                <a:latin typeface="Century Gothic"/>
                <a:cs typeface="Century Gothic"/>
              </a:rPr>
              <a:t>friendly </a:t>
            </a:r>
            <a:r>
              <a:rPr dirty="0" sz="1000" spc="-5">
                <a:latin typeface="Century Gothic"/>
                <a:cs typeface="Century Gothic"/>
              </a:rPr>
              <a:t>paper </a:t>
            </a:r>
            <a:r>
              <a:rPr dirty="0" sz="1000">
                <a:latin typeface="Century Gothic"/>
                <a:cs typeface="Century Gothic"/>
              </a:rPr>
              <a:t>made from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stone</a:t>
            </a:r>
            <a:endParaRPr sz="1000">
              <a:latin typeface="Century Gothic"/>
              <a:cs typeface="Century Gothic"/>
            </a:endParaRPr>
          </a:p>
          <a:p>
            <a:pPr marL="194945" marR="759460" indent="-182880">
              <a:lnSpc>
                <a:spcPct val="108300"/>
              </a:lnSpc>
              <a:spcBef>
                <a:spcPts val="2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Spiral bound with strong  </a:t>
            </a:r>
            <a:r>
              <a:rPr dirty="0" sz="1000">
                <a:latin typeface="Century Gothic"/>
                <a:cs typeface="Century Gothic"/>
              </a:rPr>
              <a:t>cardboard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covers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70 leaves </a:t>
            </a:r>
            <a:r>
              <a:rPr dirty="0" sz="1000">
                <a:latin typeface="Century Gothic"/>
                <a:cs typeface="Century Gothic"/>
              </a:rPr>
              <a:t>/ </a:t>
            </a:r>
            <a:r>
              <a:rPr dirty="0" sz="1000" spc="-5">
                <a:latin typeface="Century Gothic"/>
                <a:cs typeface="Century Gothic"/>
              </a:rPr>
              <a:t>140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pages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57649" y="6314797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160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105mm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4399" y="402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616966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C465</a:t>
            </a:r>
            <a:r>
              <a:rPr dirty="0" sz="5000" spc="-484"/>
              <a:t> </a:t>
            </a:r>
            <a:r>
              <a:rPr dirty="0" spc="-5"/>
              <a:t>Eco </a:t>
            </a:r>
            <a:r>
              <a:rPr dirty="0"/>
              <a:t>Notebook </a:t>
            </a:r>
            <a:r>
              <a:rPr dirty="0" spc="-5"/>
              <a:t>Stone </a:t>
            </a:r>
            <a:r>
              <a:rPr dirty="0"/>
              <a:t>Paper </a:t>
            </a:r>
            <a:r>
              <a:rPr dirty="0" spc="-5"/>
              <a:t>Spiral Bound</a:t>
            </a:r>
            <a:endParaRPr sz="5000"/>
          </a:p>
        </p:txBody>
      </p:sp>
      <p:sp>
        <p:nvSpPr>
          <p:cNvPr id="12" name="object 12"/>
          <p:cNvSpPr txBox="1"/>
          <p:nvPr/>
        </p:nvSpPr>
        <p:spPr>
          <a:xfrm>
            <a:off x="4829650" y="6314797"/>
            <a:ext cx="6572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Colors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B</a:t>
            </a:r>
            <a:r>
              <a:rPr dirty="0" sz="1000" spc="1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Natural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65525" y="6298198"/>
            <a:ext cx="0" cy="2019935"/>
          </a:xfrm>
          <a:custGeom>
            <a:avLst/>
            <a:gdLst/>
            <a:ahLst/>
            <a:cxnLst/>
            <a:rect l="l" t="t" r="r" b="b"/>
            <a:pathLst>
              <a:path w="0" h="2019934">
                <a:moveTo>
                  <a:pt x="0" y="201960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30373" y="1270801"/>
            <a:ext cx="0" cy="2757805"/>
          </a:xfrm>
          <a:custGeom>
            <a:avLst/>
            <a:gdLst/>
            <a:ahLst/>
            <a:cxnLst/>
            <a:rect l="l" t="t" r="r" b="b"/>
            <a:pathLst>
              <a:path w="0" h="2757804">
                <a:moveTo>
                  <a:pt x="0" y="2757601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715961" y="5012606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0" y="0"/>
                </a:move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close/>
              </a:path>
            </a:pathLst>
          </a:custGeom>
          <a:solidFill>
            <a:srgbClr val="B511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715961" y="5012606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0" y="1072842"/>
                </a:move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close/>
              </a:path>
            </a:pathLst>
          </a:custGeom>
          <a:ln w="55664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5996647" y="5352198"/>
            <a:ext cx="471086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spiral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5961323" y="5545024"/>
            <a:ext cx="60276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bound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49464" y="6370283"/>
            <a:ext cx="1185448" cy="1842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482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2019-10-29T00:53:26Z</dcterms:created>
  <dcterms:modified xsi:type="dcterms:W3CDTF">2019-10-29T00:53:26Z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2019-10-29T00:00:00Z</vt:filetime>
  </property>
</Properties>
</file>