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12"/>
            <a:ext cx="6624320" cy="1267460"/>
          </a:xfrm>
          <a:custGeom>
            <a:avLst/>
            <a:gdLst/>
            <a:ahLst/>
            <a:cxnLst/>
            <a:rect l="l" t="t" r="r" b="b"/>
            <a:pathLst>
              <a:path w="6624320" h="1267460">
                <a:moveTo>
                  <a:pt x="0" y="1267193"/>
                </a:moveTo>
                <a:lnTo>
                  <a:pt x="6623989" y="1267193"/>
                </a:lnTo>
                <a:lnTo>
                  <a:pt x="6623989" y="0"/>
                </a:lnTo>
                <a:lnTo>
                  <a:pt x="0" y="0"/>
                </a:lnTo>
                <a:lnTo>
                  <a:pt x="0" y="1267193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7994" y="1254010"/>
            <a:ext cx="3420004" cy="277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896" y="311353"/>
            <a:ext cx="62710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304" y="6318508"/>
            <a:ext cx="1980564" cy="13957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5">
                <a:latin typeface="Century Gothic"/>
                <a:cs typeface="Century Gothic"/>
              </a:rPr>
              <a:t> Dimension:</a:t>
            </a:r>
            <a:endParaRPr sz="1000">
              <a:latin typeface="Century Gothic"/>
              <a:cs typeface="Century Gothic"/>
            </a:endParaRPr>
          </a:p>
          <a:p>
            <a:pPr marL="12700" marR="49720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214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18mm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</a:t>
            </a:r>
            <a:endParaRPr sz="1000">
              <a:latin typeface="Century Gothic"/>
              <a:cs typeface="Century Gothic"/>
            </a:endParaRPr>
          </a:p>
          <a:p>
            <a:pPr marL="12700" marR="151765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 (LxWxH):  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8000" y="8318189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000" y="6296827"/>
            <a:ext cx="6621145" cy="0"/>
          </a:xfrm>
          <a:custGeom>
            <a:avLst/>
            <a:gdLst/>
            <a:ahLst/>
            <a:cxnLst/>
            <a:rect l="l" t="t" r="r" b="b"/>
            <a:pathLst>
              <a:path w="6621145" h="0">
                <a:moveTo>
                  <a:pt x="0" y="0"/>
                </a:moveTo>
                <a:lnTo>
                  <a:pt x="6621119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57474" y="6296762"/>
            <a:ext cx="0" cy="2021205"/>
          </a:xfrm>
          <a:custGeom>
            <a:avLst/>
            <a:gdLst/>
            <a:ahLst/>
            <a:cxnLst/>
            <a:rect l="l" t="t" r="r" b="b"/>
            <a:pathLst>
              <a:path w="0" h="2021204">
                <a:moveTo>
                  <a:pt x="0" y="2021039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8000" y="1267889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18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7209" y="4153687"/>
            <a:ext cx="2700020" cy="1765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luxury </a:t>
            </a:r>
            <a:r>
              <a:rPr dirty="0" sz="1000">
                <a:latin typeface="Century Gothic"/>
                <a:cs typeface="Century Gothic"/>
              </a:rPr>
              <a:t>notebook </a:t>
            </a:r>
            <a:r>
              <a:rPr dirty="0" sz="1000" spc="-5">
                <a:latin typeface="Century Gothic"/>
                <a:cs typeface="Century Gothic"/>
              </a:rPr>
              <a:t>with quality paper  and </a:t>
            </a:r>
            <a:r>
              <a:rPr dirty="0" sz="1000">
                <a:latin typeface="Century Gothic"/>
                <a:cs typeface="Century Gothic"/>
              </a:rPr>
              <a:t>a fine, </a:t>
            </a:r>
            <a:r>
              <a:rPr dirty="0" sz="1000" spc="-5">
                <a:latin typeface="Century Gothic"/>
                <a:cs typeface="Century Gothic"/>
              </a:rPr>
              <a:t>soft </a:t>
            </a:r>
            <a:r>
              <a:rPr dirty="0" sz="1000">
                <a:latin typeface="Century Gothic"/>
                <a:cs typeface="Century Gothic"/>
              </a:rPr>
              <a:t>finish to the cover - </a:t>
            </a:r>
            <a:r>
              <a:rPr dirty="0" sz="1000" spc="-5">
                <a:latin typeface="Century Gothic"/>
                <a:cs typeface="Century Gothic"/>
              </a:rPr>
              <a:t>ideal </a:t>
            </a:r>
            <a:r>
              <a:rPr dirty="0" sz="1000">
                <a:latin typeface="Century Gothic"/>
                <a:cs typeface="Century Gothic"/>
              </a:rPr>
              <a:t>for 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corporate or other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promotional 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personalisation,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is an </a:t>
            </a:r>
            <a:r>
              <a:rPr dirty="0" sz="1000">
                <a:latin typeface="Century Gothic"/>
                <a:cs typeface="Century Gothic"/>
              </a:rPr>
              <a:t>organisational tool  that </a:t>
            </a:r>
            <a:r>
              <a:rPr dirty="0" sz="1000" spc="-5">
                <a:latin typeface="Century Gothic"/>
                <a:cs typeface="Century Gothic"/>
              </a:rPr>
              <a:t>is bound </a:t>
            </a:r>
            <a:r>
              <a:rPr dirty="0" sz="1000">
                <a:latin typeface="Century Gothic"/>
                <a:cs typeface="Century Gothic"/>
              </a:rPr>
              <a:t>to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impress.</a:t>
            </a:r>
            <a:endParaRPr sz="1000">
              <a:latin typeface="Century Gothic"/>
              <a:cs typeface="Century Gothic"/>
            </a:endParaRPr>
          </a:p>
          <a:p>
            <a:pPr marL="12700" marR="762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PU cover can </a:t>
            </a:r>
            <a:r>
              <a:rPr dirty="0" sz="1000" spc="-5">
                <a:latin typeface="Century Gothic"/>
                <a:cs typeface="Century Gothic"/>
              </a:rPr>
              <a:t>be </a:t>
            </a:r>
            <a:r>
              <a:rPr dirty="0" sz="1000">
                <a:latin typeface="Century Gothic"/>
                <a:cs typeface="Century Gothic"/>
              </a:rPr>
              <a:t>heat-stamped, creating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darker </a:t>
            </a:r>
            <a:r>
              <a:rPr dirty="0" sz="1000">
                <a:latin typeface="Century Gothic"/>
                <a:cs typeface="Century Gothic"/>
              </a:rPr>
              <a:t>coloured</a:t>
            </a:r>
            <a:r>
              <a:rPr dirty="0" sz="1000" spc="-5">
                <a:latin typeface="Century Gothic"/>
                <a:cs typeface="Century Gothic"/>
              </a:rPr>
              <a:t> imprint.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Pen not</a:t>
            </a:r>
            <a:r>
              <a:rPr dirty="0" sz="1000" spc="-5">
                <a:latin typeface="Century Gothic"/>
                <a:cs typeface="Century Gothic"/>
              </a:rPr>
              <a:t> included.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1271" y="4112691"/>
            <a:ext cx="2588895" cy="176339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Sophisticated </a:t>
            </a:r>
            <a:r>
              <a:rPr dirty="0" sz="1000">
                <a:latin typeface="Century Gothic"/>
                <a:cs typeface="Century Gothic"/>
              </a:rPr>
              <a:t>hard PU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cover</a:t>
            </a:r>
            <a:endParaRPr sz="1000">
              <a:latin typeface="Century Gothic"/>
              <a:cs typeface="Century Gothic"/>
            </a:endParaRPr>
          </a:p>
          <a:p>
            <a:pPr marL="194945" marR="544830" indent="-182245">
              <a:lnSpc>
                <a:spcPct val="108300"/>
              </a:lnSpc>
              <a:spcBef>
                <a:spcPts val="2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Unique </a:t>
            </a:r>
            <a:r>
              <a:rPr dirty="0" sz="1000" spc="-5">
                <a:latin typeface="Century Gothic"/>
                <a:cs typeface="Century Gothic"/>
              </a:rPr>
              <a:t>darker </a:t>
            </a:r>
            <a:r>
              <a:rPr dirty="0" sz="1000">
                <a:latin typeface="Century Gothic"/>
                <a:cs typeface="Century Gothic"/>
              </a:rPr>
              <a:t>colour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appears  when </a:t>
            </a:r>
            <a:r>
              <a:rPr dirty="0" sz="1000">
                <a:latin typeface="Century Gothic"/>
                <a:cs typeface="Century Gothic"/>
              </a:rPr>
              <a:t>heat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stamped</a:t>
            </a:r>
            <a:endParaRPr sz="1000">
              <a:latin typeface="Century Gothic"/>
              <a:cs typeface="Century Gothic"/>
            </a:endParaRPr>
          </a:p>
          <a:p>
            <a:pPr marL="194945" marR="1050290" indent="-182245">
              <a:lnSpc>
                <a:spcPct val="108300"/>
              </a:lnSpc>
              <a:spcBef>
                <a:spcPts val="2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Quality, lined paper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160 pages </a:t>
            </a:r>
            <a:r>
              <a:rPr dirty="0" sz="1000">
                <a:latin typeface="Century Gothic"/>
                <a:cs typeface="Century Gothic"/>
              </a:rPr>
              <a:t>/ </a:t>
            </a:r>
            <a:r>
              <a:rPr dirty="0" sz="1000" spc="-5">
                <a:latin typeface="Century Gothic"/>
                <a:cs typeface="Century Gothic"/>
              </a:rPr>
              <a:t>80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leaves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Elastic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closure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Elastic pen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holder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Ribbon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bookmark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Useful </a:t>
            </a:r>
            <a:r>
              <a:rPr dirty="0" sz="1000" spc="-5">
                <a:latin typeface="Century Gothic"/>
                <a:cs typeface="Century Gothic"/>
              </a:rPr>
              <a:t>storage </a:t>
            </a:r>
            <a:r>
              <a:rPr dirty="0" sz="1000">
                <a:latin typeface="Century Gothic"/>
                <a:cs typeface="Century Gothic"/>
              </a:rPr>
              <a:t>folder </a:t>
            </a:r>
            <a:r>
              <a:rPr dirty="0" sz="1000" spc="-5">
                <a:latin typeface="Century Gothic"/>
                <a:cs typeface="Century Gothic"/>
              </a:rPr>
              <a:t>inside back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4399" y="402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79603" y="1136192"/>
            <a:ext cx="2668391" cy="2668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79608" y="1136371"/>
            <a:ext cx="2668905" cy="2668905"/>
          </a:xfrm>
          <a:custGeom>
            <a:avLst/>
            <a:gdLst/>
            <a:ahLst/>
            <a:cxnLst/>
            <a:rect l="l" t="t" r="r" b="b"/>
            <a:pathLst>
              <a:path w="2668904" h="2668904">
                <a:moveTo>
                  <a:pt x="1542905" y="2651945"/>
                </a:moveTo>
                <a:lnTo>
                  <a:pt x="1590036" y="2643627"/>
                </a:lnTo>
                <a:lnTo>
                  <a:pt x="1636489" y="2633731"/>
                </a:lnTo>
                <a:lnTo>
                  <a:pt x="1682239" y="2622288"/>
                </a:lnTo>
                <a:lnTo>
                  <a:pt x="1727263" y="2609332"/>
                </a:lnTo>
                <a:lnTo>
                  <a:pt x="1771537" y="2594893"/>
                </a:lnTo>
                <a:lnTo>
                  <a:pt x="1815038" y="2579005"/>
                </a:lnTo>
                <a:lnTo>
                  <a:pt x="1857743" y="2561699"/>
                </a:lnTo>
                <a:lnTo>
                  <a:pt x="1899628" y="2543008"/>
                </a:lnTo>
                <a:lnTo>
                  <a:pt x="1940670" y="2522965"/>
                </a:lnTo>
                <a:lnTo>
                  <a:pt x="1980845" y="2501601"/>
                </a:lnTo>
                <a:lnTo>
                  <a:pt x="2020130" y="2478949"/>
                </a:lnTo>
                <a:lnTo>
                  <a:pt x="2058500" y="2455042"/>
                </a:lnTo>
                <a:lnTo>
                  <a:pt x="2095934" y="2429910"/>
                </a:lnTo>
                <a:lnTo>
                  <a:pt x="2132407" y="2403587"/>
                </a:lnTo>
                <a:lnTo>
                  <a:pt x="2167896" y="2376106"/>
                </a:lnTo>
                <a:lnTo>
                  <a:pt x="2202377" y="2347497"/>
                </a:lnTo>
                <a:lnTo>
                  <a:pt x="2235828" y="2317795"/>
                </a:lnTo>
                <a:lnTo>
                  <a:pt x="2268223" y="2287030"/>
                </a:lnTo>
                <a:lnTo>
                  <a:pt x="2299541" y="2255235"/>
                </a:lnTo>
                <a:lnTo>
                  <a:pt x="2329758" y="2222443"/>
                </a:lnTo>
                <a:lnTo>
                  <a:pt x="2358849" y="2188685"/>
                </a:lnTo>
                <a:lnTo>
                  <a:pt x="2386793" y="2153995"/>
                </a:lnTo>
                <a:lnTo>
                  <a:pt x="2413564" y="2118403"/>
                </a:lnTo>
                <a:lnTo>
                  <a:pt x="2439140" y="2081944"/>
                </a:lnTo>
                <a:lnTo>
                  <a:pt x="2463498" y="2044648"/>
                </a:lnTo>
                <a:lnTo>
                  <a:pt x="2486613" y="2006549"/>
                </a:lnTo>
                <a:lnTo>
                  <a:pt x="2508463" y="1967677"/>
                </a:lnTo>
                <a:lnTo>
                  <a:pt x="2529024" y="1928067"/>
                </a:lnTo>
                <a:lnTo>
                  <a:pt x="2548272" y="1887750"/>
                </a:lnTo>
                <a:lnTo>
                  <a:pt x="2566184" y="1846758"/>
                </a:lnTo>
                <a:lnTo>
                  <a:pt x="2582737" y="1805124"/>
                </a:lnTo>
                <a:lnTo>
                  <a:pt x="2597907" y="1762879"/>
                </a:lnTo>
                <a:lnTo>
                  <a:pt x="2611671" y="1720057"/>
                </a:lnTo>
                <a:lnTo>
                  <a:pt x="2624004" y="1676689"/>
                </a:lnTo>
                <a:lnTo>
                  <a:pt x="2634885" y="1632809"/>
                </a:lnTo>
                <a:lnTo>
                  <a:pt x="2644289" y="1588447"/>
                </a:lnTo>
                <a:lnTo>
                  <a:pt x="2652192" y="1543636"/>
                </a:lnTo>
                <a:lnTo>
                  <a:pt x="2658572" y="1498409"/>
                </a:lnTo>
                <a:lnTo>
                  <a:pt x="2663405" y="1452799"/>
                </a:lnTo>
                <a:lnTo>
                  <a:pt x="2666667" y="1406836"/>
                </a:lnTo>
                <a:lnTo>
                  <a:pt x="2668335" y="1360554"/>
                </a:lnTo>
                <a:lnTo>
                  <a:pt x="2668386" y="1313984"/>
                </a:lnTo>
                <a:lnTo>
                  <a:pt x="2666796" y="1267160"/>
                </a:lnTo>
                <a:lnTo>
                  <a:pt x="2663541" y="1220113"/>
                </a:lnTo>
                <a:lnTo>
                  <a:pt x="2658599" y="1172876"/>
                </a:lnTo>
                <a:lnTo>
                  <a:pt x="2651945" y="1125481"/>
                </a:lnTo>
                <a:lnTo>
                  <a:pt x="2643627" y="1078349"/>
                </a:lnTo>
                <a:lnTo>
                  <a:pt x="2633731" y="1031897"/>
                </a:lnTo>
                <a:lnTo>
                  <a:pt x="2622288" y="986147"/>
                </a:lnTo>
                <a:lnTo>
                  <a:pt x="2609332" y="941123"/>
                </a:lnTo>
                <a:lnTo>
                  <a:pt x="2594893" y="896848"/>
                </a:lnTo>
                <a:lnTo>
                  <a:pt x="2579005" y="853347"/>
                </a:lnTo>
                <a:lnTo>
                  <a:pt x="2561699" y="810642"/>
                </a:lnTo>
                <a:lnTo>
                  <a:pt x="2543008" y="768757"/>
                </a:lnTo>
                <a:lnTo>
                  <a:pt x="2522965" y="727715"/>
                </a:lnTo>
                <a:lnTo>
                  <a:pt x="2501601" y="687540"/>
                </a:lnTo>
                <a:lnTo>
                  <a:pt x="2478949" y="648256"/>
                </a:lnTo>
                <a:lnTo>
                  <a:pt x="2455042" y="609885"/>
                </a:lnTo>
                <a:lnTo>
                  <a:pt x="2429910" y="572451"/>
                </a:lnTo>
                <a:lnTo>
                  <a:pt x="2403587" y="535978"/>
                </a:lnTo>
                <a:lnTo>
                  <a:pt x="2376106" y="500489"/>
                </a:lnTo>
                <a:lnTo>
                  <a:pt x="2347497" y="466008"/>
                </a:lnTo>
                <a:lnTo>
                  <a:pt x="2317795" y="432558"/>
                </a:lnTo>
                <a:lnTo>
                  <a:pt x="2287030" y="400162"/>
                </a:lnTo>
                <a:lnTo>
                  <a:pt x="2255235" y="368844"/>
                </a:lnTo>
                <a:lnTo>
                  <a:pt x="2222443" y="338628"/>
                </a:lnTo>
                <a:lnTo>
                  <a:pt x="2188685" y="309536"/>
                </a:lnTo>
                <a:lnTo>
                  <a:pt x="2153995" y="281593"/>
                </a:lnTo>
                <a:lnTo>
                  <a:pt x="2118403" y="254821"/>
                </a:lnTo>
                <a:lnTo>
                  <a:pt x="2081944" y="229245"/>
                </a:lnTo>
                <a:lnTo>
                  <a:pt x="2044648" y="204887"/>
                </a:lnTo>
                <a:lnTo>
                  <a:pt x="2006549" y="181772"/>
                </a:lnTo>
                <a:lnTo>
                  <a:pt x="1967677" y="159922"/>
                </a:lnTo>
                <a:lnTo>
                  <a:pt x="1928067" y="139361"/>
                </a:lnTo>
                <a:lnTo>
                  <a:pt x="1887750" y="120113"/>
                </a:lnTo>
                <a:lnTo>
                  <a:pt x="1846758" y="102201"/>
                </a:lnTo>
                <a:lnTo>
                  <a:pt x="1805124" y="85648"/>
                </a:lnTo>
                <a:lnTo>
                  <a:pt x="1762879" y="70478"/>
                </a:lnTo>
                <a:lnTo>
                  <a:pt x="1720057" y="56715"/>
                </a:lnTo>
                <a:lnTo>
                  <a:pt x="1676689" y="44381"/>
                </a:lnTo>
                <a:lnTo>
                  <a:pt x="1632809" y="33500"/>
                </a:lnTo>
                <a:lnTo>
                  <a:pt x="1588447" y="24097"/>
                </a:lnTo>
                <a:lnTo>
                  <a:pt x="1543636" y="16193"/>
                </a:lnTo>
                <a:lnTo>
                  <a:pt x="1498409" y="9813"/>
                </a:lnTo>
                <a:lnTo>
                  <a:pt x="1452799" y="4981"/>
                </a:lnTo>
                <a:lnTo>
                  <a:pt x="1406836" y="1718"/>
                </a:lnTo>
                <a:lnTo>
                  <a:pt x="1360554" y="50"/>
                </a:lnTo>
                <a:lnTo>
                  <a:pt x="1313984" y="0"/>
                </a:lnTo>
                <a:lnTo>
                  <a:pt x="1267160" y="1590"/>
                </a:lnTo>
                <a:lnTo>
                  <a:pt x="1220113" y="4844"/>
                </a:lnTo>
                <a:lnTo>
                  <a:pt x="1172876" y="9787"/>
                </a:lnTo>
                <a:lnTo>
                  <a:pt x="1125481" y="16441"/>
                </a:lnTo>
                <a:lnTo>
                  <a:pt x="1078349" y="24758"/>
                </a:lnTo>
                <a:lnTo>
                  <a:pt x="1031897" y="34654"/>
                </a:lnTo>
                <a:lnTo>
                  <a:pt x="986147" y="46097"/>
                </a:lnTo>
                <a:lnTo>
                  <a:pt x="941123" y="59054"/>
                </a:lnTo>
                <a:lnTo>
                  <a:pt x="896848" y="73492"/>
                </a:lnTo>
                <a:lnTo>
                  <a:pt x="853347" y="89381"/>
                </a:lnTo>
                <a:lnTo>
                  <a:pt x="810642" y="106686"/>
                </a:lnTo>
                <a:lnTo>
                  <a:pt x="768757" y="125377"/>
                </a:lnTo>
                <a:lnTo>
                  <a:pt x="727715" y="145420"/>
                </a:lnTo>
                <a:lnTo>
                  <a:pt x="687540" y="166784"/>
                </a:lnTo>
                <a:lnTo>
                  <a:pt x="648256" y="189436"/>
                </a:lnTo>
                <a:lnTo>
                  <a:pt x="609885" y="213344"/>
                </a:lnTo>
                <a:lnTo>
                  <a:pt x="572451" y="238475"/>
                </a:lnTo>
                <a:lnTo>
                  <a:pt x="535978" y="264798"/>
                </a:lnTo>
                <a:lnTo>
                  <a:pt x="500489" y="292280"/>
                </a:lnTo>
                <a:lnTo>
                  <a:pt x="466008" y="320888"/>
                </a:lnTo>
                <a:lnTo>
                  <a:pt x="432558" y="350591"/>
                </a:lnTo>
                <a:lnTo>
                  <a:pt x="400162" y="381356"/>
                </a:lnTo>
                <a:lnTo>
                  <a:pt x="368844" y="413150"/>
                </a:lnTo>
                <a:lnTo>
                  <a:pt x="338628" y="445943"/>
                </a:lnTo>
                <a:lnTo>
                  <a:pt x="309536" y="479700"/>
                </a:lnTo>
                <a:lnTo>
                  <a:pt x="281593" y="514391"/>
                </a:lnTo>
                <a:lnTo>
                  <a:pt x="254821" y="549982"/>
                </a:lnTo>
                <a:lnTo>
                  <a:pt x="229245" y="586442"/>
                </a:lnTo>
                <a:lnTo>
                  <a:pt x="204887" y="623737"/>
                </a:lnTo>
                <a:lnTo>
                  <a:pt x="181772" y="661837"/>
                </a:lnTo>
                <a:lnTo>
                  <a:pt x="159922" y="700708"/>
                </a:lnTo>
                <a:lnTo>
                  <a:pt x="139361" y="740318"/>
                </a:lnTo>
                <a:lnTo>
                  <a:pt x="120113" y="780636"/>
                </a:lnTo>
                <a:lnTo>
                  <a:pt x="102201" y="821627"/>
                </a:lnTo>
                <a:lnTo>
                  <a:pt x="85648" y="863262"/>
                </a:lnTo>
                <a:lnTo>
                  <a:pt x="70478" y="905506"/>
                </a:lnTo>
                <a:lnTo>
                  <a:pt x="56715" y="948328"/>
                </a:lnTo>
                <a:lnTo>
                  <a:pt x="44381" y="991696"/>
                </a:lnTo>
                <a:lnTo>
                  <a:pt x="33500" y="1035577"/>
                </a:lnTo>
                <a:lnTo>
                  <a:pt x="24097" y="1079939"/>
                </a:lnTo>
                <a:lnTo>
                  <a:pt x="16193" y="1124749"/>
                </a:lnTo>
                <a:lnTo>
                  <a:pt x="9813" y="1169976"/>
                </a:lnTo>
                <a:lnTo>
                  <a:pt x="4981" y="1215587"/>
                </a:lnTo>
                <a:lnTo>
                  <a:pt x="1718" y="1261550"/>
                </a:lnTo>
                <a:lnTo>
                  <a:pt x="50" y="1307832"/>
                </a:lnTo>
                <a:lnTo>
                  <a:pt x="0" y="1354401"/>
                </a:lnTo>
                <a:lnTo>
                  <a:pt x="1590" y="1401225"/>
                </a:lnTo>
                <a:lnTo>
                  <a:pt x="4844" y="1448272"/>
                </a:lnTo>
                <a:lnTo>
                  <a:pt x="9787" y="1495509"/>
                </a:lnTo>
                <a:lnTo>
                  <a:pt x="16441" y="1542905"/>
                </a:lnTo>
                <a:lnTo>
                  <a:pt x="24758" y="1590036"/>
                </a:lnTo>
                <a:lnTo>
                  <a:pt x="34654" y="1636489"/>
                </a:lnTo>
                <a:lnTo>
                  <a:pt x="46097" y="1682239"/>
                </a:lnTo>
                <a:lnTo>
                  <a:pt x="59054" y="1727263"/>
                </a:lnTo>
                <a:lnTo>
                  <a:pt x="73492" y="1771537"/>
                </a:lnTo>
                <a:lnTo>
                  <a:pt x="89381" y="1815038"/>
                </a:lnTo>
                <a:lnTo>
                  <a:pt x="106686" y="1857743"/>
                </a:lnTo>
                <a:lnTo>
                  <a:pt x="125377" y="1899628"/>
                </a:lnTo>
                <a:lnTo>
                  <a:pt x="145420" y="1940670"/>
                </a:lnTo>
                <a:lnTo>
                  <a:pt x="166784" y="1980845"/>
                </a:lnTo>
                <a:lnTo>
                  <a:pt x="189436" y="2020130"/>
                </a:lnTo>
                <a:lnTo>
                  <a:pt x="213344" y="2058500"/>
                </a:lnTo>
                <a:lnTo>
                  <a:pt x="238475" y="2095934"/>
                </a:lnTo>
                <a:lnTo>
                  <a:pt x="264798" y="2132407"/>
                </a:lnTo>
                <a:lnTo>
                  <a:pt x="292280" y="2167896"/>
                </a:lnTo>
                <a:lnTo>
                  <a:pt x="320888" y="2202377"/>
                </a:lnTo>
                <a:lnTo>
                  <a:pt x="350591" y="2235828"/>
                </a:lnTo>
                <a:lnTo>
                  <a:pt x="381356" y="2268223"/>
                </a:lnTo>
                <a:lnTo>
                  <a:pt x="413150" y="2299541"/>
                </a:lnTo>
                <a:lnTo>
                  <a:pt x="445943" y="2329758"/>
                </a:lnTo>
                <a:lnTo>
                  <a:pt x="479700" y="2358849"/>
                </a:lnTo>
                <a:lnTo>
                  <a:pt x="514391" y="2386793"/>
                </a:lnTo>
                <a:lnTo>
                  <a:pt x="549982" y="2413564"/>
                </a:lnTo>
                <a:lnTo>
                  <a:pt x="586442" y="2439140"/>
                </a:lnTo>
                <a:lnTo>
                  <a:pt x="623737" y="2463498"/>
                </a:lnTo>
                <a:lnTo>
                  <a:pt x="661837" y="2486613"/>
                </a:lnTo>
                <a:lnTo>
                  <a:pt x="700708" y="2508463"/>
                </a:lnTo>
                <a:lnTo>
                  <a:pt x="740318" y="2529024"/>
                </a:lnTo>
                <a:lnTo>
                  <a:pt x="780636" y="2548272"/>
                </a:lnTo>
                <a:lnTo>
                  <a:pt x="821627" y="2566184"/>
                </a:lnTo>
                <a:lnTo>
                  <a:pt x="863262" y="2582737"/>
                </a:lnTo>
                <a:lnTo>
                  <a:pt x="905506" y="2597907"/>
                </a:lnTo>
                <a:lnTo>
                  <a:pt x="948328" y="2611671"/>
                </a:lnTo>
                <a:lnTo>
                  <a:pt x="991696" y="2624004"/>
                </a:lnTo>
                <a:lnTo>
                  <a:pt x="1035577" y="2634885"/>
                </a:lnTo>
                <a:lnTo>
                  <a:pt x="1079939" y="2644289"/>
                </a:lnTo>
                <a:lnTo>
                  <a:pt x="1124749" y="2652192"/>
                </a:lnTo>
                <a:lnTo>
                  <a:pt x="1169976" y="2658572"/>
                </a:lnTo>
                <a:lnTo>
                  <a:pt x="1215587" y="2663405"/>
                </a:lnTo>
                <a:lnTo>
                  <a:pt x="1261550" y="2666667"/>
                </a:lnTo>
                <a:lnTo>
                  <a:pt x="1307832" y="2668335"/>
                </a:lnTo>
                <a:lnTo>
                  <a:pt x="1354401" y="2668386"/>
                </a:lnTo>
                <a:lnTo>
                  <a:pt x="1401225" y="2666796"/>
                </a:lnTo>
                <a:lnTo>
                  <a:pt x="1448272" y="2663541"/>
                </a:lnTo>
                <a:lnTo>
                  <a:pt x="1495509" y="2658599"/>
                </a:lnTo>
                <a:lnTo>
                  <a:pt x="1542905" y="2651945"/>
                </a:lnTo>
                <a:close/>
              </a:path>
            </a:pathLst>
          </a:custGeom>
          <a:ln w="68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45896" y="311353"/>
            <a:ext cx="558419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C460</a:t>
            </a:r>
            <a:r>
              <a:rPr dirty="0" sz="5000" spc="-509"/>
              <a:t> </a:t>
            </a:r>
            <a:r>
              <a:rPr dirty="0"/>
              <a:t>Notebook Journal A5 </a:t>
            </a:r>
            <a:r>
              <a:rPr dirty="0" spc="-5"/>
              <a:t>Executive</a:t>
            </a:r>
            <a:endParaRPr sz="5000"/>
          </a:p>
        </p:txBody>
      </p:sp>
      <p:sp>
        <p:nvSpPr>
          <p:cNvPr id="13" name="object 13"/>
          <p:cNvSpPr/>
          <p:nvPr/>
        </p:nvSpPr>
        <p:spPr>
          <a:xfrm>
            <a:off x="4005474" y="6296039"/>
            <a:ext cx="0" cy="2021839"/>
          </a:xfrm>
          <a:custGeom>
            <a:avLst/>
            <a:gdLst/>
            <a:ahLst/>
            <a:cxnLst/>
            <a:rect l="l" t="t" r="r" b="b"/>
            <a:pathLst>
              <a:path w="0" h="2021840">
                <a:moveTo>
                  <a:pt x="0" y="202176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482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08882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69151" y="6673088"/>
            <a:ext cx="917428" cy="1565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80138" y="6673088"/>
            <a:ext cx="1201877" cy="15653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55959" y="1456006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3" y="0"/>
                </a:moveTo>
                <a:lnTo>
                  <a:pt x="504151" y="1081"/>
                </a:lnTo>
                <a:lnTo>
                  <a:pt x="455279" y="6588"/>
                </a:lnTo>
                <a:lnTo>
                  <a:pt x="407099" y="16453"/>
                </a:lnTo>
                <a:lnTo>
                  <a:pt x="360809" y="30356"/>
                </a:lnTo>
                <a:lnTo>
                  <a:pt x="316569" y="48079"/>
                </a:lnTo>
                <a:lnTo>
                  <a:pt x="274536" y="69405"/>
                </a:lnTo>
                <a:lnTo>
                  <a:pt x="234870" y="94116"/>
                </a:lnTo>
                <a:lnTo>
                  <a:pt x="197728" y="121993"/>
                </a:lnTo>
                <a:lnTo>
                  <a:pt x="163268" y="152819"/>
                </a:lnTo>
                <a:lnTo>
                  <a:pt x="131650" y="186375"/>
                </a:lnTo>
                <a:lnTo>
                  <a:pt x="103032" y="222444"/>
                </a:lnTo>
                <a:lnTo>
                  <a:pt x="77571" y="260807"/>
                </a:lnTo>
                <a:lnTo>
                  <a:pt x="55428" y="301247"/>
                </a:lnTo>
                <a:lnTo>
                  <a:pt x="36758" y="343545"/>
                </a:lnTo>
                <a:lnTo>
                  <a:pt x="21723" y="387483"/>
                </a:lnTo>
                <a:lnTo>
                  <a:pt x="10479" y="432844"/>
                </a:lnTo>
                <a:lnTo>
                  <a:pt x="3185" y="479409"/>
                </a:lnTo>
                <a:lnTo>
                  <a:pt x="0" y="526961"/>
                </a:lnTo>
                <a:lnTo>
                  <a:pt x="1081" y="575281"/>
                </a:lnTo>
                <a:lnTo>
                  <a:pt x="6588" y="624151"/>
                </a:lnTo>
                <a:lnTo>
                  <a:pt x="16452" y="672332"/>
                </a:lnTo>
                <a:lnTo>
                  <a:pt x="30356" y="718621"/>
                </a:lnTo>
                <a:lnTo>
                  <a:pt x="48080" y="762861"/>
                </a:lnTo>
                <a:lnTo>
                  <a:pt x="69407" y="804894"/>
                </a:lnTo>
                <a:lnTo>
                  <a:pt x="94118" y="844560"/>
                </a:lnTo>
                <a:lnTo>
                  <a:pt x="121996" y="881703"/>
                </a:lnTo>
                <a:lnTo>
                  <a:pt x="152823" y="916162"/>
                </a:lnTo>
                <a:lnTo>
                  <a:pt x="186380" y="947780"/>
                </a:lnTo>
                <a:lnTo>
                  <a:pt x="222450" y="976399"/>
                </a:lnTo>
                <a:lnTo>
                  <a:pt x="260814" y="1001859"/>
                </a:lnTo>
                <a:lnTo>
                  <a:pt x="301255" y="1024003"/>
                </a:lnTo>
                <a:lnTo>
                  <a:pt x="343554" y="1042672"/>
                </a:lnTo>
                <a:lnTo>
                  <a:pt x="387493" y="1057708"/>
                </a:lnTo>
                <a:lnTo>
                  <a:pt x="432855" y="1068952"/>
                </a:lnTo>
                <a:lnTo>
                  <a:pt x="479421" y="1076245"/>
                </a:lnTo>
                <a:lnTo>
                  <a:pt x="526973" y="1079431"/>
                </a:lnTo>
                <a:lnTo>
                  <a:pt x="575293" y="1078349"/>
                </a:lnTo>
                <a:lnTo>
                  <a:pt x="624164" y="1072842"/>
                </a:lnTo>
                <a:lnTo>
                  <a:pt x="672344" y="1062978"/>
                </a:lnTo>
                <a:lnTo>
                  <a:pt x="718633" y="1049075"/>
                </a:lnTo>
                <a:lnTo>
                  <a:pt x="762873" y="1031351"/>
                </a:lnTo>
                <a:lnTo>
                  <a:pt x="804906" y="1010025"/>
                </a:lnTo>
                <a:lnTo>
                  <a:pt x="844573" y="985314"/>
                </a:lnTo>
                <a:lnTo>
                  <a:pt x="881715" y="957437"/>
                </a:lnTo>
                <a:lnTo>
                  <a:pt x="916174" y="926611"/>
                </a:lnTo>
                <a:lnTo>
                  <a:pt x="947792" y="893054"/>
                </a:lnTo>
                <a:lnTo>
                  <a:pt x="976411" y="856985"/>
                </a:lnTo>
                <a:lnTo>
                  <a:pt x="1001871" y="818621"/>
                </a:lnTo>
                <a:lnTo>
                  <a:pt x="1024015" y="778181"/>
                </a:lnTo>
                <a:lnTo>
                  <a:pt x="1042684" y="735882"/>
                </a:lnTo>
                <a:lnTo>
                  <a:pt x="1057720" y="691943"/>
                </a:lnTo>
                <a:lnTo>
                  <a:pt x="1068964" y="646581"/>
                </a:lnTo>
                <a:lnTo>
                  <a:pt x="1076258" y="600014"/>
                </a:lnTo>
                <a:lnTo>
                  <a:pt x="1079443" y="552461"/>
                </a:lnTo>
                <a:lnTo>
                  <a:pt x="1078362" y="504139"/>
                </a:lnTo>
                <a:lnTo>
                  <a:pt x="1072855" y="455267"/>
                </a:lnTo>
                <a:lnTo>
                  <a:pt x="1062990" y="407087"/>
                </a:lnTo>
                <a:lnTo>
                  <a:pt x="1049087" y="360798"/>
                </a:lnTo>
                <a:lnTo>
                  <a:pt x="1031364" y="316558"/>
                </a:lnTo>
                <a:lnTo>
                  <a:pt x="1010037" y="274526"/>
                </a:lnTo>
                <a:lnTo>
                  <a:pt x="985327" y="234860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3"/>
                </a:lnTo>
                <a:lnTo>
                  <a:pt x="856997" y="103026"/>
                </a:lnTo>
                <a:lnTo>
                  <a:pt x="818634" y="77567"/>
                </a:lnTo>
                <a:lnTo>
                  <a:pt x="778193" y="55424"/>
                </a:lnTo>
                <a:lnTo>
                  <a:pt x="735894" y="36756"/>
                </a:lnTo>
                <a:lnTo>
                  <a:pt x="691955" y="21721"/>
                </a:lnTo>
                <a:lnTo>
                  <a:pt x="646593" y="10478"/>
                </a:lnTo>
                <a:lnTo>
                  <a:pt x="600026" y="3184"/>
                </a:lnTo>
                <a:lnTo>
                  <a:pt x="55247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55959" y="1456006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4" y="1072842"/>
                </a:moveTo>
                <a:lnTo>
                  <a:pt x="672344" y="1062978"/>
                </a:lnTo>
                <a:lnTo>
                  <a:pt x="718633" y="1049075"/>
                </a:lnTo>
                <a:lnTo>
                  <a:pt x="762873" y="1031351"/>
                </a:lnTo>
                <a:lnTo>
                  <a:pt x="804906" y="1010025"/>
                </a:lnTo>
                <a:lnTo>
                  <a:pt x="844573" y="985314"/>
                </a:lnTo>
                <a:lnTo>
                  <a:pt x="881715" y="957437"/>
                </a:lnTo>
                <a:lnTo>
                  <a:pt x="916174" y="926611"/>
                </a:lnTo>
                <a:lnTo>
                  <a:pt x="947792" y="893054"/>
                </a:lnTo>
                <a:lnTo>
                  <a:pt x="976411" y="856985"/>
                </a:lnTo>
                <a:lnTo>
                  <a:pt x="1001871" y="818621"/>
                </a:lnTo>
                <a:lnTo>
                  <a:pt x="1024015" y="778181"/>
                </a:lnTo>
                <a:lnTo>
                  <a:pt x="1042684" y="735882"/>
                </a:lnTo>
                <a:lnTo>
                  <a:pt x="1057720" y="691943"/>
                </a:lnTo>
                <a:lnTo>
                  <a:pt x="1068964" y="646581"/>
                </a:lnTo>
                <a:lnTo>
                  <a:pt x="1076258" y="600014"/>
                </a:lnTo>
                <a:lnTo>
                  <a:pt x="1079443" y="552461"/>
                </a:lnTo>
                <a:lnTo>
                  <a:pt x="1078362" y="504139"/>
                </a:lnTo>
                <a:lnTo>
                  <a:pt x="1072855" y="455267"/>
                </a:lnTo>
                <a:lnTo>
                  <a:pt x="1062990" y="407087"/>
                </a:lnTo>
                <a:lnTo>
                  <a:pt x="1049087" y="360798"/>
                </a:lnTo>
                <a:lnTo>
                  <a:pt x="1031364" y="316558"/>
                </a:lnTo>
                <a:lnTo>
                  <a:pt x="1010037" y="274526"/>
                </a:lnTo>
                <a:lnTo>
                  <a:pt x="985327" y="234860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3"/>
                </a:lnTo>
                <a:lnTo>
                  <a:pt x="856997" y="103026"/>
                </a:lnTo>
                <a:lnTo>
                  <a:pt x="818634" y="77567"/>
                </a:lnTo>
                <a:lnTo>
                  <a:pt x="778193" y="55424"/>
                </a:lnTo>
                <a:lnTo>
                  <a:pt x="735894" y="36756"/>
                </a:lnTo>
                <a:lnTo>
                  <a:pt x="691955" y="21721"/>
                </a:lnTo>
                <a:lnTo>
                  <a:pt x="646593" y="10478"/>
                </a:lnTo>
                <a:lnTo>
                  <a:pt x="600026" y="3184"/>
                </a:lnTo>
                <a:lnTo>
                  <a:pt x="552473" y="0"/>
                </a:lnTo>
                <a:lnTo>
                  <a:pt x="504151" y="1081"/>
                </a:lnTo>
                <a:lnTo>
                  <a:pt x="455279" y="6588"/>
                </a:lnTo>
                <a:lnTo>
                  <a:pt x="407099" y="16453"/>
                </a:lnTo>
                <a:lnTo>
                  <a:pt x="360809" y="30356"/>
                </a:lnTo>
                <a:lnTo>
                  <a:pt x="316569" y="48079"/>
                </a:lnTo>
                <a:lnTo>
                  <a:pt x="274536" y="69405"/>
                </a:lnTo>
                <a:lnTo>
                  <a:pt x="234870" y="94116"/>
                </a:lnTo>
                <a:lnTo>
                  <a:pt x="197728" y="121993"/>
                </a:lnTo>
                <a:lnTo>
                  <a:pt x="163268" y="152819"/>
                </a:lnTo>
                <a:lnTo>
                  <a:pt x="131650" y="186375"/>
                </a:lnTo>
                <a:lnTo>
                  <a:pt x="103032" y="222444"/>
                </a:lnTo>
                <a:lnTo>
                  <a:pt x="77571" y="260807"/>
                </a:lnTo>
                <a:lnTo>
                  <a:pt x="55428" y="301247"/>
                </a:lnTo>
                <a:lnTo>
                  <a:pt x="36758" y="343545"/>
                </a:lnTo>
                <a:lnTo>
                  <a:pt x="21723" y="387483"/>
                </a:lnTo>
                <a:lnTo>
                  <a:pt x="10479" y="432844"/>
                </a:lnTo>
                <a:lnTo>
                  <a:pt x="3185" y="479409"/>
                </a:lnTo>
                <a:lnTo>
                  <a:pt x="0" y="526961"/>
                </a:lnTo>
                <a:lnTo>
                  <a:pt x="1081" y="575281"/>
                </a:lnTo>
                <a:lnTo>
                  <a:pt x="6588" y="624151"/>
                </a:lnTo>
                <a:lnTo>
                  <a:pt x="16452" y="672332"/>
                </a:lnTo>
                <a:lnTo>
                  <a:pt x="30356" y="718621"/>
                </a:lnTo>
                <a:lnTo>
                  <a:pt x="48080" y="762861"/>
                </a:lnTo>
                <a:lnTo>
                  <a:pt x="69407" y="804894"/>
                </a:lnTo>
                <a:lnTo>
                  <a:pt x="94118" y="844560"/>
                </a:lnTo>
                <a:lnTo>
                  <a:pt x="121996" y="881703"/>
                </a:lnTo>
                <a:lnTo>
                  <a:pt x="152823" y="916162"/>
                </a:lnTo>
                <a:lnTo>
                  <a:pt x="186380" y="947780"/>
                </a:lnTo>
                <a:lnTo>
                  <a:pt x="222450" y="976399"/>
                </a:lnTo>
                <a:lnTo>
                  <a:pt x="260814" y="1001859"/>
                </a:lnTo>
                <a:lnTo>
                  <a:pt x="301255" y="1024003"/>
                </a:lnTo>
                <a:lnTo>
                  <a:pt x="343554" y="1042672"/>
                </a:lnTo>
                <a:lnTo>
                  <a:pt x="387493" y="1057708"/>
                </a:lnTo>
                <a:lnTo>
                  <a:pt x="432855" y="1068952"/>
                </a:lnTo>
                <a:lnTo>
                  <a:pt x="479421" y="1076245"/>
                </a:lnTo>
                <a:lnTo>
                  <a:pt x="526973" y="1079431"/>
                </a:lnTo>
                <a:lnTo>
                  <a:pt x="575293" y="1078349"/>
                </a:lnTo>
                <a:lnTo>
                  <a:pt x="624164" y="1072842"/>
                </a:lnTo>
                <a:close/>
              </a:path>
            </a:pathLst>
          </a:custGeom>
          <a:ln w="5566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060000">
            <a:off x="3681011" y="1840697"/>
            <a:ext cx="804747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two-tone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060000">
            <a:off x="3971590" y="2033521"/>
            <a:ext cx="28461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PU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91959" y="267927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3" y="0"/>
                </a:moveTo>
                <a:lnTo>
                  <a:pt x="504151" y="1081"/>
                </a:lnTo>
                <a:lnTo>
                  <a:pt x="455279" y="6588"/>
                </a:lnTo>
                <a:lnTo>
                  <a:pt x="407099" y="16453"/>
                </a:lnTo>
                <a:lnTo>
                  <a:pt x="360809" y="30356"/>
                </a:lnTo>
                <a:lnTo>
                  <a:pt x="316569" y="48079"/>
                </a:lnTo>
                <a:lnTo>
                  <a:pt x="274536" y="69405"/>
                </a:lnTo>
                <a:lnTo>
                  <a:pt x="234870" y="94116"/>
                </a:lnTo>
                <a:lnTo>
                  <a:pt x="197728" y="121993"/>
                </a:lnTo>
                <a:lnTo>
                  <a:pt x="163268" y="152819"/>
                </a:lnTo>
                <a:lnTo>
                  <a:pt x="131650" y="186375"/>
                </a:lnTo>
                <a:lnTo>
                  <a:pt x="103032" y="222444"/>
                </a:lnTo>
                <a:lnTo>
                  <a:pt x="77571" y="260807"/>
                </a:lnTo>
                <a:lnTo>
                  <a:pt x="55428" y="301247"/>
                </a:lnTo>
                <a:lnTo>
                  <a:pt x="36758" y="343545"/>
                </a:lnTo>
                <a:lnTo>
                  <a:pt x="21723" y="387483"/>
                </a:lnTo>
                <a:lnTo>
                  <a:pt x="10479" y="432844"/>
                </a:lnTo>
                <a:lnTo>
                  <a:pt x="3185" y="479409"/>
                </a:lnTo>
                <a:lnTo>
                  <a:pt x="0" y="526961"/>
                </a:lnTo>
                <a:lnTo>
                  <a:pt x="1081" y="575281"/>
                </a:lnTo>
                <a:lnTo>
                  <a:pt x="6588" y="624151"/>
                </a:lnTo>
                <a:lnTo>
                  <a:pt x="16454" y="672332"/>
                </a:lnTo>
                <a:lnTo>
                  <a:pt x="30359" y="718621"/>
                </a:lnTo>
                <a:lnTo>
                  <a:pt x="48084" y="762861"/>
                </a:lnTo>
                <a:lnTo>
                  <a:pt x="69412" y="804894"/>
                </a:lnTo>
                <a:lnTo>
                  <a:pt x="94124" y="844560"/>
                </a:lnTo>
                <a:lnTo>
                  <a:pt x="122002" y="881703"/>
                </a:lnTo>
                <a:lnTo>
                  <a:pt x="152828" y="916162"/>
                </a:lnTo>
                <a:lnTo>
                  <a:pt x="186385" y="947780"/>
                </a:lnTo>
                <a:lnTo>
                  <a:pt x="222455" y="976399"/>
                </a:lnTo>
                <a:lnTo>
                  <a:pt x="260818" y="1001859"/>
                </a:lnTo>
                <a:lnTo>
                  <a:pt x="301258" y="1024003"/>
                </a:lnTo>
                <a:lnTo>
                  <a:pt x="343557" y="1042672"/>
                </a:lnTo>
                <a:lnTo>
                  <a:pt x="387495" y="1057708"/>
                </a:lnTo>
                <a:lnTo>
                  <a:pt x="432856" y="1068952"/>
                </a:lnTo>
                <a:lnTo>
                  <a:pt x="479422" y="1076245"/>
                </a:lnTo>
                <a:lnTo>
                  <a:pt x="526973" y="1079431"/>
                </a:lnTo>
                <a:lnTo>
                  <a:pt x="575293" y="1078349"/>
                </a:lnTo>
                <a:lnTo>
                  <a:pt x="624164" y="1072842"/>
                </a:lnTo>
                <a:lnTo>
                  <a:pt x="672344" y="1062978"/>
                </a:lnTo>
                <a:lnTo>
                  <a:pt x="718633" y="1049075"/>
                </a:lnTo>
                <a:lnTo>
                  <a:pt x="762873" y="1031351"/>
                </a:lnTo>
                <a:lnTo>
                  <a:pt x="804906" y="1010025"/>
                </a:lnTo>
                <a:lnTo>
                  <a:pt x="844573" y="985314"/>
                </a:lnTo>
                <a:lnTo>
                  <a:pt x="881715" y="957437"/>
                </a:lnTo>
                <a:lnTo>
                  <a:pt x="916174" y="926611"/>
                </a:lnTo>
                <a:lnTo>
                  <a:pt x="947792" y="893054"/>
                </a:lnTo>
                <a:lnTo>
                  <a:pt x="976411" y="856985"/>
                </a:lnTo>
                <a:lnTo>
                  <a:pt x="1001871" y="818621"/>
                </a:lnTo>
                <a:lnTo>
                  <a:pt x="1024015" y="778181"/>
                </a:lnTo>
                <a:lnTo>
                  <a:pt x="1042684" y="735882"/>
                </a:lnTo>
                <a:lnTo>
                  <a:pt x="1057720" y="691943"/>
                </a:lnTo>
                <a:lnTo>
                  <a:pt x="1068964" y="646581"/>
                </a:lnTo>
                <a:lnTo>
                  <a:pt x="1076258" y="600014"/>
                </a:lnTo>
                <a:lnTo>
                  <a:pt x="1079443" y="552461"/>
                </a:lnTo>
                <a:lnTo>
                  <a:pt x="1078362" y="504139"/>
                </a:lnTo>
                <a:lnTo>
                  <a:pt x="1072855" y="455267"/>
                </a:lnTo>
                <a:lnTo>
                  <a:pt x="1062990" y="407087"/>
                </a:lnTo>
                <a:lnTo>
                  <a:pt x="1049087" y="360798"/>
                </a:lnTo>
                <a:lnTo>
                  <a:pt x="1031364" y="316558"/>
                </a:lnTo>
                <a:lnTo>
                  <a:pt x="1010037" y="274526"/>
                </a:lnTo>
                <a:lnTo>
                  <a:pt x="985327" y="234860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3"/>
                </a:lnTo>
                <a:lnTo>
                  <a:pt x="856997" y="103026"/>
                </a:lnTo>
                <a:lnTo>
                  <a:pt x="818634" y="77567"/>
                </a:lnTo>
                <a:lnTo>
                  <a:pt x="778193" y="55424"/>
                </a:lnTo>
                <a:lnTo>
                  <a:pt x="735894" y="36756"/>
                </a:lnTo>
                <a:lnTo>
                  <a:pt x="691955" y="21721"/>
                </a:lnTo>
                <a:lnTo>
                  <a:pt x="646593" y="10478"/>
                </a:lnTo>
                <a:lnTo>
                  <a:pt x="600026" y="3184"/>
                </a:lnTo>
                <a:lnTo>
                  <a:pt x="552473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591959" y="267927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4" y="1072842"/>
                </a:moveTo>
                <a:lnTo>
                  <a:pt x="672344" y="1062978"/>
                </a:lnTo>
                <a:lnTo>
                  <a:pt x="718633" y="1049075"/>
                </a:lnTo>
                <a:lnTo>
                  <a:pt x="762873" y="1031351"/>
                </a:lnTo>
                <a:lnTo>
                  <a:pt x="804906" y="1010025"/>
                </a:lnTo>
                <a:lnTo>
                  <a:pt x="844573" y="985314"/>
                </a:lnTo>
                <a:lnTo>
                  <a:pt x="881715" y="957437"/>
                </a:lnTo>
                <a:lnTo>
                  <a:pt x="916174" y="926611"/>
                </a:lnTo>
                <a:lnTo>
                  <a:pt x="947792" y="893054"/>
                </a:lnTo>
                <a:lnTo>
                  <a:pt x="976411" y="856985"/>
                </a:lnTo>
                <a:lnTo>
                  <a:pt x="1001871" y="818621"/>
                </a:lnTo>
                <a:lnTo>
                  <a:pt x="1024015" y="778181"/>
                </a:lnTo>
                <a:lnTo>
                  <a:pt x="1042684" y="735882"/>
                </a:lnTo>
                <a:lnTo>
                  <a:pt x="1057720" y="691943"/>
                </a:lnTo>
                <a:lnTo>
                  <a:pt x="1068964" y="646581"/>
                </a:lnTo>
                <a:lnTo>
                  <a:pt x="1076258" y="600014"/>
                </a:lnTo>
                <a:lnTo>
                  <a:pt x="1079443" y="552461"/>
                </a:lnTo>
                <a:lnTo>
                  <a:pt x="1078362" y="504139"/>
                </a:lnTo>
                <a:lnTo>
                  <a:pt x="1072855" y="455267"/>
                </a:lnTo>
                <a:lnTo>
                  <a:pt x="1062990" y="407087"/>
                </a:lnTo>
                <a:lnTo>
                  <a:pt x="1049087" y="360798"/>
                </a:lnTo>
                <a:lnTo>
                  <a:pt x="1031364" y="316558"/>
                </a:lnTo>
                <a:lnTo>
                  <a:pt x="1010037" y="274526"/>
                </a:lnTo>
                <a:lnTo>
                  <a:pt x="985327" y="234860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3"/>
                </a:lnTo>
                <a:lnTo>
                  <a:pt x="856997" y="103026"/>
                </a:lnTo>
                <a:lnTo>
                  <a:pt x="818634" y="77567"/>
                </a:lnTo>
                <a:lnTo>
                  <a:pt x="778193" y="55424"/>
                </a:lnTo>
                <a:lnTo>
                  <a:pt x="735894" y="36756"/>
                </a:lnTo>
                <a:lnTo>
                  <a:pt x="691955" y="21721"/>
                </a:lnTo>
                <a:lnTo>
                  <a:pt x="646593" y="10478"/>
                </a:lnTo>
                <a:lnTo>
                  <a:pt x="600026" y="3184"/>
                </a:lnTo>
                <a:lnTo>
                  <a:pt x="552473" y="0"/>
                </a:lnTo>
                <a:lnTo>
                  <a:pt x="504151" y="1081"/>
                </a:lnTo>
                <a:lnTo>
                  <a:pt x="455279" y="6588"/>
                </a:lnTo>
                <a:lnTo>
                  <a:pt x="407099" y="16453"/>
                </a:lnTo>
                <a:lnTo>
                  <a:pt x="360809" y="30356"/>
                </a:lnTo>
                <a:lnTo>
                  <a:pt x="316569" y="48079"/>
                </a:lnTo>
                <a:lnTo>
                  <a:pt x="274536" y="69405"/>
                </a:lnTo>
                <a:lnTo>
                  <a:pt x="234870" y="94116"/>
                </a:lnTo>
                <a:lnTo>
                  <a:pt x="197728" y="121993"/>
                </a:lnTo>
                <a:lnTo>
                  <a:pt x="163268" y="152819"/>
                </a:lnTo>
                <a:lnTo>
                  <a:pt x="131650" y="186375"/>
                </a:lnTo>
                <a:lnTo>
                  <a:pt x="103032" y="222444"/>
                </a:lnTo>
                <a:lnTo>
                  <a:pt x="77571" y="260807"/>
                </a:lnTo>
                <a:lnTo>
                  <a:pt x="55428" y="301247"/>
                </a:lnTo>
                <a:lnTo>
                  <a:pt x="36758" y="343545"/>
                </a:lnTo>
                <a:lnTo>
                  <a:pt x="21723" y="387483"/>
                </a:lnTo>
                <a:lnTo>
                  <a:pt x="10479" y="432844"/>
                </a:lnTo>
                <a:lnTo>
                  <a:pt x="3185" y="479409"/>
                </a:lnTo>
                <a:lnTo>
                  <a:pt x="0" y="526961"/>
                </a:lnTo>
                <a:lnTo>
                  <a:pt x="1081" y="575281"/>
                </a:lnTo>
                <a:lnTo>
                  <a:pt x="6588" y="624151"/>
                </a:lnTo>
                <a:lnTo>
                  <a:pt x="16454" y="672332"/>
                </a:lnTo>
                <a:lnTo>
                  <a:pt x="30359" y="718621"/>
                </a:lnTo>
                <a:lnTo>
                  <a:pt x="48084" y="762861"/>
                </a:lnTo>
                <a:lnTo>
                  <a:pt x="69412" y="804894"/>
                </a:lnTo>
                <a:lnTo>
                  <a:pt x="94124" y="844560"/>
                </a:lnTo>
                <a:lnTo>
                  <a:pt x="122002" y="881703"/>
                </a:lnTo>
                <a:lnTo>
                  <a:pt x="152828" y="916162"/>
                </a:lnTo>
                <a:lnTo>
                  <a:pt x="186385" y="947780"/>
                </a:lnTo>
                <a:lnTo>
                  <a:pt x="222455" y="976399"/>
                </a:lnTo>
                <a:lnTo>
                  <a:pt x="260818" y="1001859"/>
                </a:lnTo>
                <a:lnTo>
                  <a:pt x="301258" y="1024003"/>
                </a:lnTo>
                <a:lnTo>
                  <a:pt x="343557" y="1042672"/>
                </a:lnTo>
                <a:lnTo>
                  <a:pt x="387495" y="1057708"/>
                </a:lnTo>
                <a:lnTo>
                  <a:pt x="432856" y="1068952"/>
                </a:lnTo>
                <a:lnTo>
                  <a:pt x="479422" y="1076245"/>
                </a:lnTo>
                <a:lnTo>
                  <a:pt x="526973" y="1079431"/>
                </a:lnTo>
                <a:lnTo>
                  <a:pt x="575293" y="1078349"/>
                </a:lnTo>
                <a:lnTo>
                  <a:pt x="624164" y="1072842"/>
                </a:lnTo>
                <a:close/>
              </a:path>
            </a:pathLst>
          </a:custGeom>
          <a:ln w="55664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060000">
            <a:off x="3934541" y="2987110"/>
            <a:ext cx="35012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soft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3870939" y="3179903"/>
            <a:ext cx="5388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touch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75543" y="6314813"/>
            <a:ext cx="746125" cy="735965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9"/>
              </a:spcBef>
            </a:pPr>
            <a:r>
              <a:rPr dirty="0" sz="1000">
                <a:latin typeface="Century Gothic"/>
                <a:cs typeface="Century Gothic"/>
              </a:rPr>
              <a:t>B Navy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Blue  </a:t>
            </a:r>
            <a:r>
              <a:rPr dirty="0" sz="1000">
                <a:latin typeface="Century Gothic"/>
                <a:cs typeface="Century Gothic"/>
              </a:rPr>
              <a:t>C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Black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32899" y="6314804"/>
            <a:ext cx="996315" cy="1738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2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Pad: </a:t>
            </a: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  <a:p>
            <a:pPr marL="13970">
              <a:lnSpc>
                <a:spcPct val="100000"/>
              </a:lnSpc>
              <a:spcBef>
                <a:spcPts val="990"/>
              </a:spcBef>
            </a:pPr>
            <a:r>
              <a:rPr dirty="0" sz="1000">
                <a:latin typeface="Century Gothic"/>
                <a:cs typeface="Century Gothic"/>
              </a:rPr>
              <a:t>Screen:</a:t>
            </a:r>
            <a:endParaRPr sz="1000">
              <a:latin typeface="Century Gothic"/>
              <a:cs typeface="Century Gothic"/>
            </a:endParaRPr>
          </a:p>
          <a:p>
            <a:pPr marL="1397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150mm</a:t>
            </a:r>
            <a:endParaRPr sz="1000">
              <a:latin typeface="Century Gothic"/>
              <a:cs typeface="Century Gothic"/>
            </a:endParaRPr>
          </a:p>
          <a:p>
            <a:pPr marL="13970" marR="339090">
              <a:lnSpc>
                <a:spcPct val="100000"/>
              </a:lnSpc>
              <a:spcBef>
                <a:spcPts val="1015"/>
              </a:spcBef>
            </a:pPr>
            <a:r>
              <a:rPr dirty="0" sz="1000">
                <a:latin typeface="Century Gothic"/>
                <a:cs typeface="Century Gothic"/>
              </a:rPr>
              <a:t>Full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  </a:t>
            </a: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3970" marR="16637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2019-10-15T05:44:43Z</dcterms:created>
  <dcterms:modified xsi:type="dcterms:W3CDTF">2019-10-15T05:44:43Z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2018-10-23T00:00:00Z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2019-10-15T00:00:00Z</vt:filetime>
  </property>
</Properties>
</file>