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14334" y="1074699"/>
            <a:ext cx="432498" cy="40117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780651" y="4838049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299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970280"/>
                <a:gridCol w="2071370"/>
                <a:gridCol w="1846579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Expert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Expert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4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060190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AP013561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81965" marR="690245" indent="27559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Brass Gold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72770" marR="389255" indent="122555">
                        <a:lnSpc>
                          <a:spcPct val="100000"/>
                        </a:lnSpc>
                        <a:tabLst>
                          <a:tab pos="1674495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23K</a:t>
                      </a:r>
                      <a:r>
                        <a:rPr dirty="0" sz="9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108775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781050" marR="690245" indent="1397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 with  Gold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96875" marR="5511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Tassie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687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23k Gold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96875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Brushed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50702" y="1455610"/>
            <a:ext cx="2640177" cy="35678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2019-10-22T05:32:49Z</dcterms:created>
  <dcterms:modified xsi:type="dcterms:W3CDTF">2019-10-22T05:32:49Z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