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14334" y="1074699"/>
            <a:ext cx="432498" cy="40117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7616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9718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7780651" y="4838049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299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970280"/>
                <a:gridCol w="2071370"/>
                <a:gridCol w="1846579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ts val="3170"/>
                        </a:lnSpc>
                        <a:spcBef>
                          <a:spcPts val="2170"/>
                        </a:spcBef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Expert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Expert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Brushed Stainless</a:t>
                      </a:r>
                      <a:r>
                        <a:rPr dirty="0" sz="1400" spc="-4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4060190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AP013561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81965" marR="690245" indent="27559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  Brass Gold</a:t>
                      </a:r>
                      <a:r>
                        <a:rPr dirty="0" sz="9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72770" marR="389255" indent="122555">
                        <a:lnSpc>
                          <a:spcPct val="100000"/>
                        </a:lnSpc>
                        <a:tabLst>
                          <a:tab pos="1674495" algn="l"/>
                        </a:tabLst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23K</a:t>
                      </a:r>
                      <a:r>
                        <a:rPr dirty="0" sz="9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108775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81050" marR="690245" indent="13970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 Steel with  Gold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96875" marR="5511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Tassie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Gold</a:t>
                      </a:r>
                      <a:r>
                        <a:rPr dirty="0" sz="9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9687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412115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23k Gold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96875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Brushed  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64389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153737" y="3164138"/>
            <a:ext cx="2568637" cy="1892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50702" y="1455610"/>
            <a:ext cx="2640177" cy="35678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2019-10-22T05:32:49Z</dcterms:created>
  <dcterms:modified xsi:type="dcterms:W3CDTF">2019-10-22T05:32:49Z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