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14334" y="1074699"/>
            <a:ext cx="432498" cy="40319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780651" y="28052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197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7616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79718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978535"/>
                <a:gridCol w="1945640"/>
                <a:gridCol w="1964690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ts val="3170"/>
                        </a:lnSpc>
                        <a:spcBef>
                          <a:spcPts val="2170"/>
                        </a:spcBef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Expert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Expert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Brushed Stainless</a:t>
                      </a:r>
                      <a:r>
                        <a:rPr dirty="0" sz="1400" spc="-3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4068445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AP013559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1015" marR="572135" indent="24892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01015" marR="572135" indent="1866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81050" marR="217170" indent="13144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720214" algn="l"/>
                        </a:tabLst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</a:t>
                      </a:r>
                      <a:r>
                        <a:rPr dirty="0" u="sng" sz="900" spc="-5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14350" marR="57721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Tassie  Palladium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24790">
                        <a:lnSpc>
                          <a:spcPct val="100000"/>
                        </a:lnSpc>
                        <a:tabLst>
                          <a:tab pos="422275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51435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14350" marR="69088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Brushed  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64389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153737" y="3164138"/>
            <a:ext cx="2568637" cy="1892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87811" y="1455610"/>
            <a:ext cx="2640190" cy="35678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2019-10-22T05:32:04Z</dcterms:created>
  <dcterms:modified xsi:type="dcterms:W3CDTF">2019-10-22T05:32:04Z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