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14334" y="1074699"/>
            <a:ext cx="432498" cy="4031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80651" y="280526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978535"/>
                <a:gridCol w="1945640"/>
                <a:gridCol w="1964690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Expert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Expert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</a:t>
                      </a:r>
                      <a:r>
                        <a:rPr dirty="0" sz="14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406844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AP013559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1015" marR="572135" indent="24892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01015" marR="572135" indent="186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81050" marR="217170" indent="1314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720214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</a:t>
                      </a:r>
                      <a:r>
                        <a:rPr dirty="0" u="sng" sz="900" spc="-5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14350" marR="57721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Tassie  Palladium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24790">
                        <a:lnSpc>
                          <a:spcPct val="100000"/>
                        </a:lnSpc>
                        <a:tabLst>
                          <a:tab pos="422275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51435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14350" marR="69088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Brushed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87811" y="1455610"/>
            <a:ext cx="2640190" cy="35678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2019-10-22T05:32:04Z</dcterms:created>
  <dcterms:modified xsi:type="dcterms:W3CDTF">2019-10-22T05:32:04Z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