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036744" y="1079171"/>
            <a:ext cx="410089" cy="40275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780651" y="884542"/>
            <a:ext cx="912494" cy="0"/>
          </a:xfrm>
          <a:custGeom>
            <a:avLst/>
            <a:gdLst/>
            <a:ahLst/>
            <a:cxnLst/>
            <a:rect l="l" t="t" r="r" b="b"/>
            <a:pathLst>
              <a:path w="912495" h="0">
                <a:moveTo>
                  <a:pt x="0" y="0"/>
                </a:moveTo>
                <a:lnTo>
                  <a:pt x="912304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761601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673900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246399" y="88433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5">
                <a:moveTo>
                  <a:pt x="0" y="115608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227349" y="9808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478101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673900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7780651" y="280526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197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7761601" y="27862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7971801" y="27862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8495351" y="183857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1975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8673900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8476301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7780651" y="4838049"/>
            <a:ext cx="264795" cy="0"/>
          </a:xfrm>
          <a:custGeom>
            <a:avLst/>
            <a:gdLst/>
            <a:ahLst/>
            <a:cxnLst/>
            <a:rect l="l" t="t" r="r" b="b"/>
            <a:pathLst>
              <a:path w="264795" h="0">
                <a:moveTo>
                  <a:pt x="0" y="0"/>
                </a:moveTo>
                <a:lnTo>
                  <a:pt x="264299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7761601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8025899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869950"/>
                <a:gridCol w="1877694"/>
                <a:gridCol w="2141220"/>
              </a:tblGrid>
              <a:tr h="49247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 marL="300355">
                        <a:lnSpc>
                          <a:spcPts val="3170"/>
                        </a:lnSpc>
                        <a:spcBef>
                          <a:spcPts val="2170"/>
                        </a:spcBef>
                      </a:pPr>
                      <a:r>
                        <a:rPr dirty="0" sz="2700" spc="-5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Expert</a:t>
                      </a:r>
                      <a:endParaRPr sz="27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ts val="161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Ballpoint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Waterman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Expert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- Lacquer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Black</a:t>
                      </a:r>
                      <a:r>
                        <a:rPr dirty="0" sz="1400" spc="-4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00355" marR="3959860">
                        <a:lnSpc>
                          <a:spcPct val="10720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</a:t>
                      </a:r>
                      <a:r>
                        <a:rPr dirty="0" sz="14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FRANCE  AP013554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 marL="582930" marR="396240" indent="27559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Decal  Brass Gold</a:t>
                      </a:r>
                      <a:r>
                        <a:rPr dirty="0" sz="9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L="673735" marR="396240" indent="122555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band:  Brass 23K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39560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just" marL="881380" marR="395605" indent="13970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  Steel with  Gold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0880" marR="55118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 Tassie 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Brass Gold</a:t>
                      </a:r>
                      <a:r>
                        <a:rPr dirty="0" sz="900" spc="-8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9088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Trim: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706755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23k Gold</a:t>
                      </a:r>
                      <a:r>
                        <a:rPr dirty="0" sz="900" spc="-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03225">
                        <a:lnSpc>
                          <a:spcPct val="100000"/>
                        </a:lnSpc>
                        <a:spcBef>
                          <a:spcPts val="685"/>
                        </a:spcBef>
                        <a:tabLst>
                          <a:tab pos="599440" algn="l"/>
                        </a:tabLst>
                      </a:pP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 </a:t>
                      </a:r>
                      <a:r>
                        <a:rPr dirty="0" sz="900" spc="-2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691515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Black</a:t>
                      </a:r>
                      <a:r>
                        <a:rPr dirty="0" sz="900" spc="-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Resin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  <a:tr h="418767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7480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02060">
                <a:tc>
                  <a:txBody>
                    <a:bodyPr/>
                    <a:lstStyle/>
                    <a:p>
                      <a:pPr marL="298450" marR="608330">
                        <a:lnSpc>
                          <a:spcPct val="116700"/>
                        </a:lnSpc>
                        <a:spcBef>
                          <a:spcPts val="105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100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298450" marR="643890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41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38cm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18.5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5825">
                        <a:lnSpc>
                          <a:spcPct val="116700"/>
                        </a:lnSpc>
                        <a:spcBef>
                          <a:spcPts val="484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8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4508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1153737" y="3164138"/>
            <a:ext cx="2568637" cy="18921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69790" y="1551012"/>
            <a:ext cx="2626728" cy="35635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56004" y="658369"/>
            <a:ext cx="1921637" cy="5639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2019-10-22T05:30:28Z</dcterms:created>
  <dcterms:modified xsi:type="dcterms:W3CDTF">2019-10-22T05:30:28Z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2018-11-15T00:00:00Z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