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036744" y="1079171"/>
            <a:ext cx="410089" cy="402752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7780651" y="884542"/>
            <a:ext cx="912494" cy="0"/>
          </a:xfrm>
          <a:custGeom>
            <a:avLst/>
            <a:gdLst/>
            <a:ahLst/>
            <a:cxnLst/>
            <a:rect l="l" t="t" r="r" b="b"/>
            <a:pathLst>
              <a:path w="912495" h="0">
                <a:moveTo>
                  <a:pt x="0" y="0"/>
                </a:moveTo>
                <a:lnTo>
                  <a:pt x="912304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7761601" y="8654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8673900" y="8654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8246399" y="884334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5">
                <a:moveTo>
                  <a:pt x="0" y="115608"/>
                </a:moveTo>
                <a:lnTo>
                  <a:pt x="0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8227349" y="9808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8478101" y="339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8673900" y="339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7780651" y="2805266"/>
            <a:ext cx="210820" cy="0"/>
          </a:xfrm>
          <a:custGeom>
            <a:avLst/>
            <a:gdLst/>
            <a:ahLst/>
            <a:cxnLst/>
            <a:rect l="l" t="t" r="r" b="b"/>
            <a:pathLst>
              <a:path w="210820" h="0">
                <a:moveTo>
                  <a:pt x="0" y="0"/>
                </a:moveTo>
                <a:lnTo>
                  <a:pt x="210197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7761601" y="278621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7971801" y="278621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8495351" y="1838576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 h="0">
                <a:moveTo>
                  <a:pt x="197599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8673900" y="181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8476301" y="181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7780651" y="4838049"/>
            <a:ext cx="264795" cy="0"/>
          </a:xfrm>
          <a:custGeom>
            <a:avLst/>
            <a:gdLst/>
            <a:ahLst/>
            <a:cxnLst/>
            <a:rect l="l" t="t" r="r" b="b"/>
            <a:pathLst>
              <a:path w="264795" h="0">
                <a:moveTo>
                  <a:pt x="0" y="0"/>
                </a:moveTo>
                <a:lnTo>
                  <a:pt x="264299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7761601" y="48189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8025899" y="48189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47675" y="447675"/>
          <a:ext cx="9806305" cy="66649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7925"/>
                <a:gridCol w="2440940"/>
                <a:gridCol w="869950"/>
                <a:gridCol w="1877694"/>
                <a:gridCol w="2141220"/>
              </a:tblGrid>
              <a:tr h="492477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  <a:p>
                      <a:pPr marL="300355">
                        <a:lnSpc>
                          <a:spcPts val="3170"/>
                        </a:lnSpc>
                        <a:spcBef>
                          <a:spcPts val="2170"/>
                        </a:spcBef>
                      </a:pPr>
                      <a:r>
                        <a:rPr dirty="0" sz="2700" spc="-5">
                          <a:solidFill>
                            <a:srgbClr val="A7A9AC"/>
                          </a:solidFill>
                          <a:latin typeface="Century Gothic"/>
                          <a:cs typeface="Century Gothic"/>
                        </a:rPr>
                        <a:t>Expert</a:t>
                      </a:r>
                      <a:endParaRPr sz="2700">
                        <a:latin typeface="Century Gothic"/>
                        <a:cs typeface="Century Gothic"/>
                      </a:endParaRPr>
                    </a:p>
                    <a:p>
                      <a:pPr marL="300355">
                        <a:lnSpc>
                          <a:spcPts val="1610"/>
                        </a:lnSpc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Metal Pen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Ballpoint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Waterman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Expert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- Lacquer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Black</a:t>
                      </a:r>
                      <a:r>
                        <a:rPr dirty="0" sz="1400" spc="-4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GT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300355" marR="3959860">
                        <a:lnSpc>
                          <a:spcPct val="107200"/>
                        </a:lnSpc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MADE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IN</a:t>
                      </a:r>
                      <a:r>
                        <a:rPr dirty="0" sz="14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FRANCE  AP013554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A7A9AC"/>
                      </a:solidFill>
                      <a:prstDash val="solid"/>
                    </a:lnL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L="582930" marR="396240" indent="27559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Cap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Decal  Brass Gold</a:t>
                      </a:r>
                      <a:r>
                        <a:rPr dirty="0" sz="900" spc="-9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r" marL="673735" marR="396240" indent="122555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band:  Brass 23K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Gold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algn="r" marR="39560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just" marL="881380" marR="395605" indent="139700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Stainless  Steel with  Gold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90880" marR="55118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Cap Tassie 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Brass Gold</a:t>
                      </a:r>
                      <a:r>
                        <a:rPr dirty="0" sz="900" spc="-8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9088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Clip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Trim: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marL="706755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23k Gold</a:t>
                      </a:r>
                      <a:r>
                        <a:rPr dirty="0" sz="900" spc="-1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03225">
                        <a:lnSpc>
                          <a:spcPct val="100000"/>
                        </a:lnSpc>
                        <a:spcBef>
                          <a:spcPts val="685"/>
                        </a:spcBef>
                        <a:tabLst>
                          <a:tab pos="599440" algn="l"/>
                        </a:tabLst>
                      </a:pPr>
                      <a:r>
                        <a:rPr dirty="0" u="sng" sz="900">
                          <a:solidFill>
                            <a:srgbClr val="58595B"/>
                          </a:solidFill>
                          <a:uFill>
                            <a:solidFill>
                              <a:srgbClr val="A7A9AC"/>
                            </a:solidFill>
                          </a:uFill>
                          <a:latin typeface="Century Gothic"/>
                          <a:cs typeface="Century Gothic"/>
                        </a:rPr>
                        <a:t> 	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 </a:t>
                      </a:r>
                      <a:r>
                        <a:rPr dirty="0" sz="900" spc="-2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Barrel: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marL="691515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Black</a:t>
                      </a:r>
                      <a:r>
                        <a:rPr dirty="0" sz="900" spc="-1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Resin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R w="19050">
                      <a:solidFill>
                        <a:srgbClr val="A7A9AC"/>
                      </a:solidFill>
                      <a:prstDash val="solid"/>
                    </a:lnR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</a:tr>
              <a:tr h="418767">
                <a:tc>
                  <a:txBody>
                    <a:bodyPr/>
                    <a:lstStyle/>
                    <a:p>
                      <a:pPr marL="298450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Packaging</a:t>
                      </a:r>
                      <a:r>
                        <a:rPr dirty="0" sz="1400" spc="-1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info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157480">
                    <a:lnL w="19050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Print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163195">
                    <a:lnL w="9525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</a:tcPr>
                </a:tc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302060">
                <a:tc>
                  <a:txBody>
                    <a:bodyPr/>
                    <a:lstStyle/>
                    <a:p>
                      <a:pPr marL="298450" marR="608330">
                        <a:lnSpc>
                          <a:spcPct val="116700"/>
                        </a:lnSpc>
                        <a:spcBef>
                          <a:spcPts val="105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Qty:</a:t>
                      </a:r>
                      <a:r>
                        <a:rPr dirty="0" sz="1000" spc="-8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100  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</a:t>
                      </a:r>
                      <a:r>
                        <a:rPr dirty="0" sz="1000" spc="-2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Size: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 marL="298450" marR="643890">
                        <a:lnSpc>
                          <a:spcPct val="116700"/>
                        </a:lnSpc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41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38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38cm (LxWxH) 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Weight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(kg):</a:t>
                      </a:r>
                      <a:r>
                        <a:rPr dirty="0" sz="10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18.5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13335">
                    <a:lnL w="19050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Pad Print: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</a:t>
                      </a:r>
                      <a:r>
                        <a:rPr dirty="0" sz="10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Engrave</a:t>
                      </a:r>
                      <a:r>
                        <a:rPr dirty="0" sz="1400" spc="-1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3370" marR="885825">
                        <a:lnSpc>
                          <a:spcPct val="116700"/>
                        </a:lnSpc>
                        <a:spcBef>
                          <a:spcPts val="484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Engrave: 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  Engrave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Color:</a:t>
                      </a:r>
                      <a:r>
                        <a:rPr dirty="0" sz="1000" spc="-8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Gold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45085">
                    <a:lnL w="9525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1153737" y="3164138"/>
            <a:ext cx="2568637" cy="18921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469790" y="1551012"/>
            <a:ext cx="2626728" cy="35635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56004" y="658369"/>
            <a:ext cx="1921637" cy="5639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2019-10-22T05:30:28Z</dcterms:created>
  <dcterms:modified xsi:type="dcterms:W3CDTF">2019-10-22T05:30:28Z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2018-11-15T00:00:00Z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2019-10-22T00:00:00Z</vt:filetime>
  </property>
</Properties>
</file>