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021734" y="1079164"/>
            <a:ext cx="428794" cy="40750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7780651" y="884542"/>
            <a:ext cx="912494" cy="0"/>
          </a:xfrm>
          <a:custGeom>
            <a:avLst/>
            <a:gdLst/>
            <a:ahLst/>
            <a:cxnLst/>
            <a:rect l="l" t="t" r="r" b="b"/>
            <a:pathLst>
              <a:path w="912495" h="0">
                <a:moveTo>
                  <a:pt x="0" y="0"/>
                </a:moveTo>
                <a:lnTo>
                  <a:pt x="912304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7761601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8673900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246399" y="884334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5">
                <a:moveTo>
                  <a:pt x="0" y="115608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227349" y="9808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8478101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8673900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7761601" y="268461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7971801" y="268461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8495351" y="183857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19759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8673900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8476301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7780651" y="4838049"/>
            <a:ext cx="264795" cy="0"/>
          </a:xfrm>
          <a:custGeom>
            <a:avLst/>
            <a:gdLst/>
            <a:ahLst/>
            <a:cxnLst/>
            <a:rect l="l" t="t" r="r" b="b"/>
            <a:pathLst>
              <a:path w="264795" h="0">
                <a:moveTo>
                  <a:pt x="0" y="0"/>
                </a:moveTo>
                <a:lnTo>
                  <a:pt x="264299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7761601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8025899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4888865"/>
              </a:tblGrid>
              <a:tr h="49247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341110" marR="551180" indent="275590">
                        <a:lnSpc>
                          <a:spcPct val="100000"/>
                        </a:lnSpc>
                        <a:spcBef>
                          <a:spcPts val="910"/>
                        </a:spcBef>
                        <a:tabLst>
                          <a:tab pos="8327390" algn="l"/>
                        </a:tabLst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Decal	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 Tassie 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 Gold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Finish	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 Gold</a:t>
                      </a:r>
                      <a:r>
                        <a:rPr dirty="0" sz="9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948690">
                        <a:lnSpc>
                          <a:spcPts val="18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Trim: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300355">
                        <a:lnSpc>
                          <a:spcPts val="2340"/>
                        </a:lnSpc>
                        <a:tabLst>
                          <a:tab pos="8342630" algn="l"/>
                        </a:tabLst>
                      </a:pPr>
                      <a:r>
                        <a:rPr dirty="0" baseline="-26748" sz="4050" spc="-7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Expert	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23k Gold</a:t>
                      </a:r>
                      <a:r>
                        <a:rPr dirty="0" sz="900" spc="-1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300355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Rollerball Waterman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Expert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- Lacquer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Black</a:t>
                      </a:r>
                      <a:r>
                        <a:rPr dirty="0" sz="1400" spc="-1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00355">
                        <a:lnSpc>
                          <a:spcPts val="1295"/>
                        </a:lnSpc>
                        <a:spcBef>
                          <a:spcPts val="120"/>
                        </a:spcBef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FRANCE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00355">
                        <a:lnSpc>
                          <a:spcPts val="1245"/>
                        </a:lnSpc>
                        <a:tabLst>
                          <a:tab pos="6555105" algn="l"/>
                          <a:tab pos="7533005" algn="l"/>
                        </a:tabLst>
                      </a:pPr>
                      <a:r>
                        <a:rPr dirty="0" baseline="-35714" sz="2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AP013552	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band:  </a:t>
                      </a:r>
                      <a:r>
                        <a:rPr dirty="0" sz="900" spc="-3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u="sng" sz="900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 	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2537460">
                        <a:lnSpc>
                          <a:spcPts val="103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 23K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Gold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253746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r" marR="1101090">
                        <a:lnSpc>
                          <a:spcPct val="100000"/>
                        </a:lnSpc>
                        <a:tabLst>
                          <a:tab pos="195580" algn="l"/>
                        </a:tabLst>
                      </a:pPr>
                      <a:r>
                        <a:rPr dirty="0" u="sng" sz="900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 	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 </a:t>
                      </a:r>
                      <a:r>
                        <a:rPr dirty="0" sz="900" spc="-2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83185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Black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Resin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253746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Black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Resin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20828"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8450" marR="608330">
                        <a:lnSpc>
                          <a:spcPct val="116700"/>
                        </a:lnSpc>
                        <a:spcBef>
                          <a:spcPts val="490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100  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</a:t>
                      </a:r>
                      <a:r>
                        <a:rPr dirty="0" sz="1000" spc="-2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Size: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298450" marR="643890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41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38cm (LxWxH) 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18.5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6845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5825">
                        <a:lnSpc>
                          <a:spcPct val="116700"/>
                        </a:lnSpc>
                        <a:spcBef>
                          <a:spcPts val="489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8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Gold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1153737" y="3164138"/>
            <a:ext cx="2568637" cy="18921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28007" y="1535442"/>
            <a:ext cx="2669895" cy="37329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56004" y="658369"/>
            <a:ext cx="1921637" cy="5639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2019-10-18T02:23:38Z</dcterms:created>
  <dcterms:modified xsi:type="dcterms:W3CDTF">2019-10-18T02:23:38Z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2019-10-18T00:00:00Z</vt:filetime>
  </property>
</Properties>
</file>