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21734" y="1079164"/>
            <a:ext cx="428794" cy="40750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761601" y="26846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971801" y="26846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780651" y="4838049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299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41110" marR="551180" indent="275590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83273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Tassie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Finish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ts val="18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2340"/>
                        </a:lnSpc>
                        <a:tabLst>
                          <a:tab pos="8342630" algn="l"/>
                        </a:tabLst>
                      </a:pPr>
                      <a:r>
                        <a:rPr dirty="0" baseline="-26748" sz="4050" spc="-7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Expert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23k Gold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Rollerball 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Expert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Lacquer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1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295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245"/>
                        </a:lnSpc>
                        <a:tabLst>
                          <a:tab pos="6555105" algn="l"/>
                          <a:tab pos="7533005" algn="l"/>
                        </a:tabLst>
                      </a:pPr>
                      <a:r>
                        <a:rPr dirty="0" baseline="-35714" sz="2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AP013552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ts val="10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23K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1101090">
                        <a:lnSpc>
                          <a:spcPct val="100000"/>
                        </a:lnSpc>
                        <a:tabLst>
                          <a:tab pos="19558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83185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Resin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53746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Resin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684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28007" y="1535442"/>
            <a:ext cx="2669895" cy="3732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2019-10-18T02:23:38Z</dcterms:created>
  <dcterms:modified xsi:type="dcterms:W3CDTF">2019-10-18T02:23:38Z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