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0375" cy="0"/>
          </a:xfrm>
          <a:custGeom>
            <a:avLst/>
            <a:gdLst/>
            <a:ahLst/>
            <a:cxnLst/>
            <a:rect l="l" t="t" r="r" b="b"/>
            <a:pathLst>
              <a:path w="3000375" h="0">
                <a:moveTo>
                  <a:pt x="0" y="0"/>
                </a:moveTo>
                <a:lnTo>
                  <a:pt x="300005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957374" y="1370557"/>
            <a:ext cx="5710269" cy="13528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7209" y="5047505"/>
            <a:ext cx="1745614" cy="10655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191770">
              <a:lnSpc>
                <a:spcPct val="1083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493014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AM023 </a:t>
            </a:r>
            <a:r>
              <a:rPr dirty="0" spc="-35"/>
              <a:t>Wistler Metal </a:t>
            </a:r>
            <a:r>
              <a:rPr dirty="0" spc="-40"/>
              <a:t>Ballpoint</a:t>
            </a:r>
            <a:r>
              <a:rPr dirty="0" spc="-265"/>
              <a:t> </a:t>
            </a:r>
            <a:r>
              <a:rPr dirty="0" spc="-40"/>
              <a:t>Pen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635304" y="6394328"/>
            <a:ext cx="1604645" cy="141795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(cap): 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Engrave (cap): 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Colour: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Silver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59296" y="5731268"/>
            <a:ext cx="51054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Stainless</a:t>
            </a:r>
            <a:r>
              <a:rPr dirty="0" sz="800" spc="-2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07206" y="5567743"/>
            <a:ext cx="2631723" cy="4423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35304" y="2912859"/>
            <a:ext cx="2581910" cy="1583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Sleek and stylish stainless steel </a:t>
            </a:r>
            <a:r>
              <a:rPr dirty="0" sz="1000">
                <a:latin typeface="Century Gothic"/>
                <a:cs typeface="Century Gothic"/>
              </a:rPr>
              <a:t>finish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 twist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with  black ink </a:t>
            </a:r>
            <a:r>
              <a:rPr dirty="0" sz="1000">
                <a:latin typeface="Century Gothic"/>
                <a:cs typeface="Century Gothic"/>
              </a:rPr>
              <a:t>characterise the Wistler Metal 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Pen.</a:t>
            </a:r>
            <a:endParaRPr sz="1000">
              <a:latin typeface="Century Gothic"/>
              <a:cs typeface="Century Gothic"/>
            </a:endParaRPr>
          </a:p>
          <a:p>
            <a:pPr marL="12700" marR="55880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Printed or engraved </a:t>
            </a:r>
            <a:r>
              <a:rPr dirty="0" sz="1000" spc="-5">
                <a:latin typeface="Century Gothic"/>
                <a:cs typeface="Century Gothic"/>
              </a:rPr>
              <a:t>(silver </a:t>
            </a:r>
            <a:r>
              <a:rPr dirty="0" sz="1000">
                <a:latin typeface="Century Gothic"/>
                <a:cs typeface="Century Gothic"/>
              </a:rPr>
              <a:t>finish) </a:t>
            </a:r>
            <a:r>
              <a:rPr dirty="0" sz="1000" spc="-5">
                <a:latin typeface="Century Gothic"/>
                <a:cs typeface="Century Gothic"/>
              </a:rPr>
              <a:t>with 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on the cap, this  PenlineSwiss </a:t>
            </a:r>
            <a:r>
              <a:rPr dirty="0" sz="1000" spc="-5">
                <a:latin typeface="Century Gothic"/>
                <a:cs typeface="Century Gothic"/>
              </a:rPr>
              <a:t>promotional </a:t>
            </a:r>
            <a:r>
              <a:rPr dirty="0" sz="1000">
                <a:latin typeface="Century Gothic"/>
                <a:cs typeface="Century Gothic"/>
              </a:rPr>
              <a:t>metal </a:t>
            </a:r>
            <a:r>
              <a:rPr dirty="0" sz="1000" spc="-5">
                <a:latin typeface="Century Gothic"/>
                <a:cs typeface="Century Gothic"/>
              </a:rPr>
              <a:t>barrelled  pen boasts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soft ink </a:t>
            </a:r>
            <a:r>
              <a:rPr dirty="0" sz="1000">
                <a:latin typeface="Century Gothic"/>
                <a:cs typeface="Century Gothic"/>
              </a:rPr>
              <a:t>PenlineSwiss refill  made </a:t>
            </a:r>
            <a:r>
              <a:rPr dirty="0" sz="1000" spc="-5">
                <a:latin typeface="Century Gothic"/>
                <a:cs typeface="Century Gothic"/>
              </a:rPr>
              <a:t>in Switzerland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5,900m.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35293" y="2876784"/>
            <a:ext cx="1517650" cy="6286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35677" y="3985278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05679" y="0"/>
                </a:move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035677" y="3985278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92834" y="847418"/>
                </a:move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close/>
              </a:path>
            </a:pathLst>
          </a:custGeom>
          <a:ln w="43980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060000">
            <a:off x="5253540" y="4265648"/>
            <a:ext cx="389643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5">
                <a:solidFill>
                  <a:srgbClr val="FFFFFF"/>
                </a:solidFill>
                <a:latin typeface="Century Gothic"/>
                <a:cs typeface="Century Gothic"/>
              </a:rPr>
              <a:t>metal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5280618" y="4438970"/>
            <a:ext cx="39024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barrel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057107" y="3980299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05679" y="0"/>
                </a:move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57107" y="3980299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92834" y="847418"/>
                </a:move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close/>
              </a:path>
            </a:pathLst>
          </a:custGeom>
          <a:ln w="43980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060000">
            <a:off x="6282108" y="4111854"/>
            <a:ext cx="328186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Swiss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6266076" y="4260557"/>
            <a:ext cx="40763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20">
                <a:solidFill>
                  <a:srgbClr val="FFFFFF"/>
                </a:solidFill>
                <a:latin typeface="Century Gothic"/>
                <a:cs typeface="Century Gothic"/>
              </a:rPr>
              <a:t>made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6380230" y="4557967"/>
            <a:ext cx="273359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6201791" y="4412084"/>
            <a:ext cx="57267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009794" y="3985278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05679" y="0"/>
                </a:move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009794" y="3985278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92834" y="847418"/>
                </a:move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close/>
              </a:path>
            </a:pathLst>
          </a:custGeom>
          <a:ln w="43980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060000">
            <a:off x="4250720" y="4175279"/>
            <a:ext cx="30735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060000">
            <a:off x="4337651" y="4323981"/>
            <a:ext cx="180997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060000">
            <a:off x="4145832" y="4475656"/>
            <a:ext cx="614974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40"/>
              </a:lnSpc>
            </a:pPr>
            <a:r>
              <a:rPr dirty="0" sz="115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15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2018-11-07T01:21:25Z</dcterms:created>
  <dcterms:modified xsi:type="dcterms:W3CDTF">2018-11-07T01:21:25Z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2018-11-07T00:00:00Z</vt:filetime>
  </property>
</Properties>
</file>