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957374" y="1370557"/>
            <a:ext cx="5710269" cy="13528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7209" y="5047505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493014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AM023 </a:t>
            </a:r>
            <a:r>
              <a:rPr dirty="0" spc="-35"/>
              <a:t>Wistler Metal </a:t>
            </a:r>
            <a:r>
              <a:rPr dirty="0" spc="-40"/>
              <a:t>Ballpoint</a:t>
            </a:r>
            <a:r>
              <a:rPr dirty="0" spc="-265"/>
              <a:t> </a:t>
            </a:r>
            <a:r>
              <a:rPr dirty="0" spc="-40"/>
              <a:t>Pen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394328"/>
            <a:ext cx="1604645" cy="141795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Silver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59296" y="5731268"/>
            <a:ext cx="5105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Stainless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07206" y="5567743"/>
            <a:ext cx="2631723" cy="4423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5304" y="2912859"/>
            <a:ext cx="2581910" cy="1583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Sleek and stylish stainless steel </a:t>
            </a:r>
            <a:r>
              <a:rPr dirty="0" sz="1000">
                <a:latin typeface="Century Gothic"/>
                <a:cs typeface="Century Gothic"/>
              </a:rPr>
              <a:t>finish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 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with  black ink </a:t>
            </a:r>
            <a:r>
              <a:rPr dirty="0" sz="1000">
                <a:latin typeface="Century Gothic"/>
                <a:cs typeface="Century Gothic"/>
              </a:rPr>
              <a:t>characterise the Wistler Metal 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5588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or engraved </a:t>
            </a:r>
            <a:r>
              <a:rPr dirty="0" sz="1000" spc="-5">
                <a:latin typeface="Century Gothic"/>
                <a:cs typeface="Century Gothic"/>
              </a:rPr>
              <a:t>(silver </a:t>
            </a:r>
            <a:r>
              <a:rPr dirty="0" sz="1000">
                <a:latin typeface="Century Gothic"/>
                <a:cs typeface="Century Gothic"/>
              </a:rPr>
              <a:t>finish) </a:t>
            </a:r>
            <a:r>
              <a:rPr dirty="0" sz="1000" spc="-5">
                <a:latin typeface="Century Gothic"/>
                <a:cs typeface="Century Gothic"/>
              </a:rPr>
              <a:t>with 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cap, this  PenlineSwiss </a:t>
            </a:r>
            <a:r>
              <a:rPr dirty="0" sz="1000" spc="-5">
                <a:latin typeface="Century Gothic"/>
                <a:cs typeface="Century Gothic"/>
              </a:rPr>
              <a:t>promotional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barrelled  pen boasts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soft ink </a:t>
            </a:r>
            <a:r>
              <a:rPr dirty="0" sz="1000">
                <a:latin typeface="Century Gothic"/>
                <a:cs typeface="Century Gothic"/>
              </a:rPr>
              <a:t>PenlineSwiss refill  made </a:t>
            </a:r>
            <a:r>
              <a:rPr dirty="0" sz="1000" spc="-5">
                <a:latin typeface="Century Gothic"/>
                <a:cs typeface="Century Gothic"/>
              </a:rPr>
              <a:t>in Switzerland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5,900m.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5293" y="2876784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35677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35677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5253540" y="4265648"/>
            <a:ext cx="389643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metal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5280618" y="4438970"/>
            <a:ext cx="39024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barrel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57107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57107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282108" y="4111854"/>
            <a:ext cx="328186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266076" y="4260557"/>
            <a:ext cx="40763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20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380230" y="4557967"/>
            <a:ext cx="27335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201791" y="4412084"/>
            <a:ext cx="572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0979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0979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4250720" y="4175279"/>
            <a:ext cx="30735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4337651" y="4323981"/>
            <a:ext cx="180997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4145832" y="4475656"/>
            <a:ext cx="614974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15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2018-11-07T01:21:25Z</dcterms:created>
  <dcterms:modified xsi:type="dcterms:W3CDTF">2018-11-07T01:21:25Z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2018-11-07T00:00:00Z</vt:filetime>
  </property>
</Properties>
</file>