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969174" y="1361275"/>
            <a:ext cx="5842597" cy="14107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7179" y="406603"/>
            <a:ext cx="64684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50464"/>
            <a:ext cx="1745614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7179" y="406603"/>
            <a:ext cx="641858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AM016X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PenlineSwiss</a:t>
            </a:r>
            <a:r>
              <a:rPr dirty="0" spc="-254"/>
              <a:t> </a:t>
            </a:r>
            <a:r>
              <a:rPr dirty="0" spc="-40"/>
              <a:t>Commander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0326" y="6394391"/>
            <a:ext cx="1720214" cy="141795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5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 Mirror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59300" y="5719671"/>
            <a:ext cx="24002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5">
                <a:latin typeface="Arial Narrow"/>
                <a:cs typeface="Arial Narrow"/>
              </a:rPr>
              <a:t>Silver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58100" y="5532513"/>
            <a:ext cx="2604548" cy="455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5304" y="2912859"/>
            <a:ext cx="2713355" cy="1727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2225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Black </a:t>
            </a:r>
            <a:r>
              <a:rPr dirty="0" sz="1000">
                <a:latin typeface="Century Gothic"/>
                <a:cs typeface="Century Gothic"/>
              </a:rPr>
              <a:t>Commander 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with  </a:t>
            </a:r>
            <a:r>
              <a:rPr dirty="0" sz="1000">
                <a:latin typeface="Century Gothic"/>
                <a:cs typeface="Century Gothic"/>
              </a:rPr>
              <a:t>chrome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trim.</a:t>
            </a:r>
            <a:endParaRPr sz="1000">
              <a:latin typeface="Century Gothic"/>
              <a:cs typeface="Century Gothic"/>
            </a:endParaRPr>
          </a:p>
          <a:p>
            <a:pPr marL="12700" marR="11557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This PenlineSwiss metal </a:t>
            </a:r>
            <a:r>
              <a:rPr dirty="0" sz="1000" spc="-5">
                <a:latin typeface="Century Gothic"/>
                <a:cs typeface="Century Gothic"/>
              </a:rPr>
              <a:t>barrelled pen  </a:t>
            </a:r>
            <a:r>
              <a:rPr dirty="0" sz="1000">
                <a:latin typeface="Century Gothic"/>
                <a:cs typeface="Century Gothic"/>
              </a:rPr>
              <a:t>comes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twist </a:t>
            </a:r>
            <a:r>
              <a:rPr dirty="0" sz="1000" spc="-5">
                <a:latin typeface="Century Gothic"/>
                <a:cs typeface="Century Gothic"/>
              </a:rPr>
              <a:t>action and </a:t>
            </a:r>
            <a:r>
              <a:rPr dirty="0" sz="1000">
                <a:latin typeface="Century Gothic"/>
                <a:cs typeface="Century Gothic"/>
              </a:rPr>
              <a:t>a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retractable  </a:t>
            </a:r>
            <a:r>
              <a:rPr dirty="0" sz="1000" spc="-5">
                <a:latin typeface="Century Gothic"/>
                <a:cs typeface="Century Gothic"/>
              </a:rPr>
              <a:t>ballpoint with 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Printed or </a:t>
            </a:r>
            <a:r>
              <a:rPr dirty="0" sz="1000" spc="-5">
                <a:latin typeface="Century Gothic"/>
                <a:cs typeface="Century Gothic"/>
              </a:rPr>
              <a:t>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(in </a:t>
            </a:r>
            <a:r>
              <a:rPr dirty="0" sz="1000">
                <a:latin typeface="Century Gothic"/>
                <a:cs typeface="Century Gothic"/>
              </a:rPr>
              <a:t>mirror chrome  finish) on the cap, the </a:t>
            </a:r>
            <a:r>
              <a:rPr dirty="0" sz="1000" spc="-5">
                <a:latin typeface="Century Gothic"/>
                <a:cs typeface="Century Gothic"/>
              </a:rPr>
              <a:t>promotional logo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has  </a:t>
            </a:r>
            <a:r>
              <a:rPr dirty="0" sz="1000" spc="-5">
                <a:latin typeface="Century Gothic"/>
                <a:cs typeface="Century Gothic"/>
              </a:rPr>
              <a:t>plenty </a:t>
            </a:r>
            <a:r>
              <a:rPr dirty="0" sz="1000">
                <a:latin typeface="Century Gothic"/>
                <a:cs typeface="Century Gothic"/>
              </a:rPr>
              <a:t>of chance to </a:t>
            </a:r>
            <a:r>
              <a:rPr dirty="0" sz="1000" spc="-5">
                <a:latin typeface="Century Gothic"/>
                <a:cs typeface="Century Gothic"/>
              </a:rPr>
              <a:t>shine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out.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>
                <a:latin typeface="Century Gothic"/>
                <a:cs typeface="Century Gothic"/>
              </a:rPr>
              <a:t>PenlineSwiss refill </a:t>
            </a:r>
            <a:r>
              <a:rPr dirty="0" sz="1000" spc="-5">
                <a:latin typeface="Century Gothic"/>
                <a:cs typeface="Century Gothic"/>
              </a:rPr>
              <a:t>soft ink 1.2mm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78193" y="2870817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35677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35677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5253540" y="4265648"/>
            <a:ext cx="389643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metal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5280618" y="4438970"/>
            <a:ext cx="39024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barrel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57107" y="3980299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57107" y="3980299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6282108" y="4111854"/>
            <a:ext cx="328186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266076" y="4260557"/>
            <a:ext cx="40763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20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380230" y="4557967"/>
            <a:ext cx="27335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201791" y="4412084"/>
            <a:ext cx="572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09794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09794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060000">
            <a:off x="4250720" y="4175279"/>
            <a:ext cx="30735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4337651" y="4323981"/>
            <a:ext cx="180997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4145832" y="4475656"/>
            <a:ext cx="614974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15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2019-10-18T02:21:09Z</dcterms:created>
  <dcterms:modified xsi:type="dcterms:W3CDTF">2019-10-18T02:21:09Z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