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0375" cy="0"/>
          </a:xfrm>
          <a:custGeom>
            <a:avLst/>
            <a:gdLst/>
            <a:ahLst/>
            <a:cxnLst/>
            <a:rect l="l" t="t" r="r" b="b"/>
            <a:pathLst>
              <a:path w="3000375" h="0">
                <a:moveTo>
                  <a:pt x="0" y="0"/>
                </a:moveTo>
                <a:lnTo>
                  <a:pt x="300005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618341" y="5505246"/>
            <a:ext cx="2686942" cy="4720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732115" y="1288605"/>
            <a:ext cx="6210745" cy="15087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3915" y="406603"/>
            <a:ext cx="637501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238" y="5052522"/>
            <a:ext cx="1745614" cy="10655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191770">
              <a:lnSpc>
                <a:spcPct val="1083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461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AM005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PenlineSwiss</a:t>
            </a:r>
            <a:r>
              <a:rPr dirty="0" spc="-254"/>
              <a:t> </a:t>
            </a:r>
            <a:r>
              <a:rPr dirty="0" spc="-45"/>
              <a:t>Delemont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635304" y="6384726"/>
            <a:ext cx="1625600" cy="141795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(Cap): 35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Engrave (Cap): 35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6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Colour: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Silver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359300" y="5733770"/>
            <a:ext cx="32829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5">
                <a:latin typeface="Arial Narrow"/>
                <a:cs typeface="Arial Narrow"/>
              </a:rPr>
              <a:t>Chrome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2167" y="2914332"/>
            <a:ext cx="2893060" cy="1562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04775">
              <a:lnSpc>
                <a:spcPct val="1083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Maximise </a:t>
            </a:r>
            <a:r>
              <a:rPr dirty="0" sz="1000" spc="-5">
                <a:latin typeface="Century Gothic"/>
                <a:cs typeface="Century Gothic"/>
              </a:rPr>
              <a:t>your promotional potential with </a:t>
            </a:r>
            <a:r>
              <a:rPr dirty="0" sz="1000">
                <a:latin typeface="Century Gothic"/>
                <a:cs typeface="Century Gothic"/>
              </a:rPr>
              <a:t>the  </a:t>
            </a:r>
            <a:r>
              <a:rPr dirty="0" sz="1000" spc="-5">
                <a:latin typeface="Century Gothic"/>
                <a:cs typeface="Century Gothic"/>
              </a:rPr>
              <a:t>Delemont </a:t>
            </a:r>
            <a:r>
              <a:rPr dirty="0" sz="1000">
                <a:latin typeface="Century Gothic"/>
                <a:cs typeface="Century Gothic"/>
              </a:rPr>
              <a:t>Metal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 marR="118745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stylish </a:t>
            </a:r>
            <a:r>
              <a:rPr dirty="0" sz="1000">
                <a:latin typeface="Century Gothic"/>
                <a:cs typeface="Century Gothic"/>
              </a:rPr>
              <a:t>PenlineSwiss </a:t>
            </a:r>
            <a:r>
              <a:rPr dirty="0" sz="1000" spc="-5">
                <a:latin typeface="Century Gothic"/>
                <a:cs typeface="Century Gothic"/>
              </a:rPr>
              <a:t>pen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printed </a:t>
            </a:r>
            <a:r>
              <a:rPr dirty="0" sz="1000">
                <a:latin typeface="Century Gothic"/>
                <a:cs typeface="Century Gothic"/>
              </a:rPr>
              <a:t>or  </a:t>
            </a:r>
            <a:r>
              <a:rPr dirty="0" sz="1000" spc="-5">
                <a:latin typeface="Century Gothic"/>
                <a:cs typeface="Century Gothic"/>
              </a:rPr>
              <a:t>laser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(silver </a:t>
            </a:r>
            <a:r>
              <a:rPr dirty="0" sz="1000">
                <a:latin typeface="Century Gothic"/>
                <a:cs typeface="Century Gothic"/>
              </a:rPr>
              <a:t>finish) on the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cap.</a:t>
            </a:r>
            <a:endParaRPr sz="1000">
              <a:latin typeface="Century Gothic"/>
              <a:cs typeface="Century Gothic"/>
            </a:endParaRPr>
          </a:p>
          <a:p>
            <a:pPr marL="12700" marR="107950">
              <a:lnSpc>
                <a:spcPct val="1083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With </a:t>
            </a:r>
            <a:r>
              <a:rPr dirty="0" sz="1000" spc="-5">
                <a:latin typeface="Century Gothic"/>
                <a:cs typeface="Century Gothic"/>
              </a:rPr>
              <a:t>quality </a:t>
            </a:r>
            <a:r>
              <a:rPr dirty="0" sz="1000">
                <a:latin typeface="Century Gothic"/>
                <a:cs typeface="Century Gothic"/>
              </a:rPr>
              <a:t>metal </a:t>
            </a:r>
            <a:r>
              <a:rPr dirty="0" sz="1000" spc="-5">
                <a:latin typeface="Century Gothic"/>
                <a:cs typeface="Century Gothic"/>
              </a:rPr>
              <a:t>barrel, </a:t>
            </a:r>
            <a:r>
              <a:rPr dirty="0" sz="1000">
                <a:latin typeface="Century Gothic"/>
                <a:cs typeface="Century Gothic"/>
              </a:rPr>
              <a:t>twist </a:t>
            </a:r>
            <a:r>
              <a:rPr dirty="0" sz="1000" spc="-5">
                <a:latin typeface="Century Gothic"/>
                <a:cs typeface="Century Gothic"/>
              </a:rPr>
              <a:t>action, 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and black soft ink, </a:t>
            </a: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is 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writing instrument </a:t>
            </a:r>
            <a:r>
              <a:rPr dirty="0" sz="1000">
                <a:latin typeface="Century Gothic"/>
                <a:cs typeface="Century Gothic"/>
              </a:rPr>
              <a:t>that </a:t>
            </a:r>
            <a:r>
              <a:rPr dirty="0" sz="1000" spc="-5">
                <a:latin typeface="Century Gothic"/>
                <a:cs typeface="Century Gothic"/>
              </a:rPr>
              <a:t>is sure </a:t>
            </a:r>
            <a:r>
              <a:rPr dirty="0" sz="1000">
                <a:latin typeface="Century Gothic"/>
                <a:cs typeface="Century Gothic"/>
              </a:rPr>
              <a:t>to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impress.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000">
                <a:latin typeface="Century Gothic"/>
                <a:cs typeface="Century Gothic"/>
              </a:rPr>
              <a:t>PenlineSwiss refill made </a:t>
            </a:r>
            <a:r>
              <a:rPr dirty="0" sz="1000" spc="-5">
                <a:latin typeface="Century Gothic"/>
                <a:cs typeface="Century Gothic"/>
              </a:rPr>
              <a:t>in Switzerland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5,900m.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65493" y="2876784"/>
            <a:ext cx="1517650" cy="62865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35677" y="3985278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05679" y="0"/>
                </a:move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35677" y="3985278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92834" y="847418"/>
                </a:move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close/>
              </a:path>
            </a:pathLst>
          </a:custGeom>
          <a:ln w="43980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 rot="21060000">
            <a:off x="5253540" y="4265648"/>
            <a:ext cx="389643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5">
                <a:solidFill>
                  <a:srgbClr val="FFFFFF"/>
                </a:solidFill>
                <a:latin typeface="Century Gothic"/>
                <a:cs typeface="Century Gothic"/>
              </a:rPr>
              <a:t>metal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060000">
            <a:off x="5280618" y="4438970"/>
            <a:ext cx="39024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barrel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057107" y="3980299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05679" y="0"/>
                </a:move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057107" y="3980299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92834" y="847418"/>
                </a:move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close/>
              </a:path>
            </a:pathLst>
          </a:custGeom>
          <a:ln w="43980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 rot="21060000">
            <a:off x="6282108" y="4111854"/>
            <a:ext cx="328186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Swiss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060000">
            <a:off x="6266076" y="4260557"/>
            <a:ext cx="40763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20">
                <a:solidFill>
                  <a:srgbClr val="FFFFFF"/>
                </a:solidFill>
                <a:latin typeface="Century Gothic"/>
                <a:cs typeface="Century Gothic"/>
              </a:rPr>
              <a:t>made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6380230" y="4557967"/>
            <a:ext cx="273359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120000">
            <a:off x="6201791" y="4412084"/>
            <a:ext cx="57267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009794" y="3985278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05679" y="0"/>
                </a:move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009794" y="3985278"/>
            <a:ext cx="852805" cy="852805"/>
          </a:xfrm>
          <a:custGeom>
            <a:avLst/>
            <a:gdLst/>
            <a:ahLst/>
            <a:cxnLst/>
            <a:rect l="l" t="t" r="r" b="b"/>
            <a:pathLst>
              <a:path w="852804" h="852804">
                <a:moveTo>
                  <a:pt x="492834" y="847418"/>
                </a:moveTo>
                <a:lnTo>
                  <a:pt x="538348" y="837675"/>
                </a:lnTo>
                <a:lnTo>
                  <a:pt x="581674" y="823385"/>
                </a:lnTo>
                <a:lnTo>
                  <a:pt x="622597" y="804847"/>
                </a:lnTo>
                <a:lnTo>
                  <a:pt x="660899" y="782358"/>
                </a:lnTo>
                <a:lnTo>
                  <a:pt x="696365" y="756216"/>
                </a:lnTo>
                <a:lnTo>
                  <a:pt x="728778" y="726719"/>
                </a:lnTo>
                <a:lnTo>
                  <a:pt x="757922" y="694164"/>
                </a:lnTo>
                <a:lnTo>
                  <a:pt x="783581" y="658850"/>
                </a:lnTo>
                <a:lnTo>
                  <a:pt x="805537" y="621073"/>
                </a:lnTo>
                <a:lnTo>
                  <a:pt x="823575" y="581132"/>
                </a:lnTo>
                <a:lnTo>
                  <a:pt x="837478" y="539324"/>
                </a:lnTo>
                <a:lnTo>
                  <a:pt x="847031" y="495948"/>
                </a:lnTo>
                <a:lnTo>
                  <a:pt x="852016" y="451300"/>
                </a:lnTo>
                <a:lnTo>
                  <a:pt x="852217" y="405679"/>
                </a:lnTo>
                <a:lnTo>
                  <a:pt x="847418" y="359383"/>
                </a:lnTo>
                <a:lnTo>
                  <a:pt x="837675" y="313867"/>
                </a:lnTo>
                <a:lnTo>
                  <a:pt x="823385" y="270539"/>
                </a:lnTo>
                <a:lnTo>
                  <a:pt x="804847" y="229615"/>
                </a:lnTo>
                <a:lnTo>
                  <a:pt x="782358" y="191312"/>
                </a:lnTo>
                <a:lnTo>
                  <a:pt x="756216" y="155846"/>
                </a:lnTo>
                <a:lnTo>
                  <a:pt x="726719" y="123433"/>
                </a:lnTo>
                <a:lnTo>
                  <a:pt x="694164" y="94289"/>
                </a:lnTo>
                <a:lnTo>
                  <a:pt x="658850" y="68632"/>
                </a:lnTo>
                <a:lnTo>
                  <a:pt x="621073" y="46676"/>
                </a:lnTo>
                <a:lnTo>
                  <a:pt x="581132" y="28639"/>
                </a:lnTo>
                <a:lnTo>
                  <a:pt x="539324" y="14736"/>
                </a:lnTo>
                <a:lnTo>
                  <a:pt x="495948" y="5185"/>
                </a:lnTo>
                <a:lnTo>
                  <a:pt x="451300" y="200"/>
                </a:lnTo>
                <a:lnTo>
                  <a:pt x="405679" y="0"/>
                </a:lnTo>
                <a:lnTo>
                  <a:pt x="359383" y="4799"/>
                </a:lnTo>
                <a:lnTo>
                  <a:pt x="313867" y="14542"/>
                </a:lnTo>
                <a:lnTo>
                  <a:pt x="270539" y="28832"/>
                </a:lnTo>
                <a:lnTo>
                  <a:pt x="229615" y="47370"/>
                </a:lnTo>
                <a:lnTo>
                  <a:pt x="191312" y="69859"/>
                </a:lnTo>
                <a:lnTo>
                  <a:pt x="155846" y="96001"/>
                </a:lnTo>
                <a:lnTo>
                  <a:pt x="123433" y="125498"/>
                </a:lnTo>
                <a:lnTo>
                  <a:pt x="94289" y="158052"/>
                </a:lnTo>
                <a:lnTo>
                  <a:pt x="68632" y="193367"/>
                </a:lnTo>
                <a:lnTo>
                  <a:pt x="46676" y="231144"/>
                </a:lnTo>
                <a:lnTo>
                  <a:pt x="28639" y="271085"/>
                </a:lnTo>
                <a:lnTo>
                  <a:pt x="14736" y="312892"/>
                </a:lnTo>
                <a:lnTo>
                  <a:pt x="5185" y="356269"/>
                </a:lnTo>
                <a:lnTo>
                  <a:pt x="200" y="400916"/>
                </a:lnTo>
                <a:lnTo>
                  <a:pt x="0" y="446537"/>
                </a:lnTo>
                <a:lnTo>
                  <a:pt x="4799" y="492834"/>
                </a:lnTo>
                <a:lnTo>
                  <a:pt x="14542" y="538350"/>
                </a:lnTo>
                <a:lnTo>
                  <a:pt x="28832" y="581678"/>
                </a:lnTo>
                <a:lnTo>
                  <a:pt x="47370" y="622602"/>
                </a:lnTo>
                <a:lnTo>
                  <a:pt x="69859" y="660905"/>
                </a:lnTo>
                <a:lnTo>
                  <a:pt x="96001" y="696371"/>
                </a:lnTo>
                <a:lnTo>
                  <a:pt x="125498" y="728784"/>
                </a:lnTo>
                <a:lnTo>
                  <a:pt x="158052" y="757927"/>
                </a:lnTo>
                <a:lnTo>
                  <a:pt x="193367" y="783585"/>
                </a:lnTo>
                <a:lnTo>
                  <a:pt x="231144" y="805541"/>
                </a:lnTo>
                <a:lnTo>
                  <a:pt x="271085" y="823578"/>
                </a:lnTo>
                <a:lnTo>
                  <a:pt x="312892" y="837480"/>
                </a:lnTo>
                <a:lnTo>
                  <a:pt x="356269" y="847032"/>
                </a:lnTo>
                <a:lnTo>
                  <a:pt x="400916" y="852016"/>
                </a:lnTo>
                <a:lnTo>
                  <a:pt x="446537" y="852217"/>
                </a:lnTo>
                <a:lnTo>
                  <a:pt x="492834" y="847418"/>
                </a:lnTo>
                <a:close/>
              </a:path>
            </a:pathLst>
          </a:custGeom>
          <a:ln w="43980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 rot="21060000">
            <a:off x="4250720" y="4175279"/>
            <a:ext cx="30735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060000">
            <a:off x="4337651" y="4323981"/>
            <a:ext cx="180997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060000">
            <a:off x="4145832" y="4475656"/>
            <a:ext cx="614974" cy="146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15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15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2019-10-18T02:19:56Z</dcterms:created>
  <dcterms:modified xsi:type="dcterms:W3CDTF">2019-10-18T02:19:56Z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