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0375" cy="0"/>
          </a:xfrm>
          <a:custGeom>
            <a:avLst/>
            <a:gdLst/>
            <a:ahLst/>
            <a:cxnLst/>
            <a:rect l="l" t="t" r="r" b="b"/>
            <a:pathLst>
              <a:path w="3000375" h="0">
                <a:moveTo>
                  <a:pt x="0" y="0"/>
                </a:moveTo>
                <a:lnTo>
                  <a:pt x="300005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630658" y="5502998"/>
            <a:ext cx="2664705" cy="4189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09042" y="1288605"/>
            <a:ext cx="6133818" cy="15087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9079" y="406603"/>
            <a:ext cx="6544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7209" y="5047505"/>
            <a:ext cx="1745614" cy="10655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083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9079" y="406603"/>
            <a:ext cx="651002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AM002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PenlineSwiss</a:t>
            </a:r>
            <a:r>
              <a:rPr dirty="0" spc="-254"/>
              <a:t> </a:t>
            </a:r>
            <a:r>
              <a:rPr dirty="0" spc="-45"/>
              <a:t>Vernier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635304" y="6390721"/>
            <a:ext cx="1625600" cy="141795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(Cap): 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Engrave (Cap): 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Colour: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Chrome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37699" y="5720722"/>
            <a:ext cx="23431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304" y="2912859"/>
            <a:ext cx="2625090" cy="1820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80975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PenlineSwiss </a:t>
            </a:r>
            <a:r>
              <a:rPr dirty="0" sz="1000" spc="-5">
                <a:latin typeface="Century Gothic"/>
                <a:cs typeface="Century Gothic"/>
              </a:rPr>
              <a:t>Vernier </a:t>
            </a:r>
            <a:r>
              <a:rPr dirty="0" sz="1000">
                <a:latin typeface="Century Gothic"/>
                <a:cs typeface="Century Gothic"/>
              </a:rPr>
              <a:t>Matte Metal 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comes </a:t>
            </a:r>
            <a:r>
              <a:rPr dirty="0" sz="1000" spc="-5">
                <a:latin typeface="Century Gothic"/>
                <a:cs typeface="Century Gothic"/>
              </a:rPr>
              <a:t>in smart black with  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trim.</a:t>
            </a:r>
            <a:endParaRPr sz="1000">
              <a:latin typeface="Century Gothic"/>
              <a:cs typeface="Century Gothic"/>
            </a:endParaRPr>
          </a:p>
          <a:p>
            <a:pPr marL="12700" marR="132715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metal </a:t>
            </a:r>
            <a:r>
              <a:rPr dirty="0" sz="1000" spc="-5">
                <a:latin typeface="Century Gothic"/>
                <a:cs typeface="Century Gothic"/>
              </a:rPr>
              <a:t>barrel </a:t>
            </a:r>
            <a:r>
              <a:rPr dirty="0" sz="1000">
                <a:latin typeface="Century Gothic"/>
                <a:cs typeface="Century Gothic"/>
              </a:rPr>
              <a:t>comes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 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and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black ink  </a:t>
            </a:r>
            <a:r>
              <a:rPr dirty="0" sz="1000">
                <a:latin typeface="Century Gothic"/>
                <a:cs typeface="Century Gothic"/>
              </a:rPr>
              <a:t>runs freely from the PenlineSwiss refill  made </a:t>
            </a:r>
            <a:r>
              <a:rPr dirty="0" sz="1000" spc="-5">
                <a:latin typeface="Century Gothic"/>
                <a:cs typeface="Century Gothic"/>
              </a:rPr>
              <a:t>in Switzerland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5,900m.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Your client's </a:t>
            </a:r>
            <a:r>
              <a:rPr dirty="0" sz="1000" spc="-5">
                <a:latin typeface="Century Gothic"/>
                <a:cs typeface="Century Gothic"/>
              </a:rPr>
              <a:t>promotional logo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pad  printed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(in </a:t>
            </a:r>
            <a:r>
              <a:rPr dirty="0" sz="1000">
                <a:latin typeface="Century Gothic"/>
                <a:cs typeface="Century Gothic"/>
              </a:rPr>
              <a:t>chrome) on  the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cap.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5293" y="2876784"/>
            <a:ext cx="1517650" cy="6286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15848" y="3985278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05679" y="0"/>
                </a:move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15848" y="3985278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92834" y="847418"/>
                </a:move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close/>
              </a:path>
            </a:pathLst>
          </a:custGeom>
          <a:ln w="43980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060000">
            <a:off x="5233711" y="4265648"/>
            <a:ext cx="389643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5">
                <a:solidFill>
                  <a:srgbClr val="FFFFFF"/>
                </a:solidFill>
                <a:latin typeface="Century Gothic"/>
                <a:cs typeface="Century Gothic"/>
              </a:rPr>
              <a:t>metal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060000">
            <a:off x="5260790" y="4438970"/>
            <a:ext cx="39024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barrel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037279" y="3980299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05679" y="0"/>
                </a:move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37279" y="3980299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92834" y="847418"/>
                </a:move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close/>
              </a:path>
            </a:pathLst>
          </a:custGeom>
          <a:ln w="43980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 rot="21060000">
            <a:off x="6262278" y="4111854"/>
            <a:ext cx="328186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Swiss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060000">
            <a:off x="6246247" y="4260557"/>
            <a:ext cx="40763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20">
                <a:solidFill>
                  <a:srgbClr val="FFFFFF"/>
                </a:solidFill>
                <a:latin typeface="Century Gothic"/>
                <a:cs typeface="Century Gothic"/>
              </a:rPr>
              <a:t>made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6360400" y="4557967"/>
            <a:ext cx="273359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120000">
            <a:off x="6181962" y="4412084"/>
            <a:ext cx="57267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89964" y="3985278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05679" y="0"/>
                </a:move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989964" y="3985278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92834" y="847418"/>
                </a:move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close/>
              </a:path>
            </a:pathLst>
          </a:custGeom>
          <a:ln w="43980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060000">
            <a:off x="4230891" y="4175279"/>
            <a:ext cx="30735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060000">
            <a:off x="4317823" y="4323981"/>
            <a:ext cx="180997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060000">
            <a:off x="4126004" y="4475656"/>
            <a:ext cx="614974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40"/>
              </a:lnSpc>
            </a:pPr>
            <a:r>
              <a:rPr dirty="0" sz="115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15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2019-10-18T02:18:57Z</dcterms:created>
  <dcterms:modified xsi:type="dcterms:W3CDTF">2019-10-18T02:18:57Z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