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630658" y="5502998"/>
            <a:ext cx="2664705" cy="418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09042" y="1288605"/>
            <a:ext cx="6133818" cy="15087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9079" y="406603"/>
            <a:ext cx="6544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7209" y="5047505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9079" y="406603"/>
            <a:ext cx="651002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AM002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PenlineSwiss</a:t>
            </a:r>
            <a:r>
              <a:rPr dirty="0" spc="-254"/>
              <a:t> </a:t>
            </a:r>
            <a:r>
              <a:rPr dirty="0" spc="-45"/>
              <a:t>Vernier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390721"/>
            <a:ext cx="1625600" cy="14179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7699" y="5720722"/>
            <a:ext cx="2343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304" y="2912859"/>
            <a:ext cx="2625090" cy="1820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80975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PenlineSwiss </a:t>
            </a:r>
            <a:r>
              <a:rPr dirty="0" sz="1000" spc="-5">
                <a:latin typeface="Century Gothic"/>
                <a:cs typeface="Century Gothic"/>
              </a:rPr>
              <a:t>Vernier </a:t>
            </a:r>
            <a:r>
              <a:rPr dirty="0" sz="1000">
                <a:latin typeface="Century Gothic"/>
                <a:cs typeface="Century Gothic"/>
              </a:rPr>
              <a:t>Matte Metal 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comes </a:t>
            </a:r>
            <a:r>
              <a:rPr dirty="0" sz="1000" spc="-5">
                <a:latin typeface="Century Gothic"/>
                <a:cs typeface="Century Gothic"/>
              </a:rPr>
              <a:t>in smart black with  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trim.</a:t>
            </a:r>
            <a:endParaRPr sz="1000">
              <a:latin typeface="Century Gothic"/>
              <a:cs typeface="Century Gothic"/>
            </a:endParaRPr>
          </a:p>
          <a:p>
            <a:pPr marL="12700" marR="132715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metal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comes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black ink  </a:t>
            </a:r>
            <a:r>
              <a:rPr dirty="0" sz="1000">
                <a:latin typeface="Century Gothic"/>
                <a:cs typeface="Century Gothic"/>
              </a:rPr>
              <a:t>runs freely from the PenlineSwiss refill  made </a:t>
            </a:r>
            <a:r>
              <a:rPr dirty="0" sz="1000" spc="-5">
                <a:latin typeface="Century Gothic"/>
                <a:cs typeface="Century Gothic"/>
              </a:rPr>
              <a:t>in Switzerland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5,900m.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Your 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(in </a:t>
            </a:r>
            <a:r>
              <a:rPr dirty="0" sz="1000">
                <a:latin typeface="Century Gothic"/>
                <a:cs typeface="Century Gothic"/>
              </a:rPr>
              <a:t>chrome) on  the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5293" y="2876784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15848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15848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33711" y="4265648"/>
            <a:ext cx="389643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60790" y="4438970"/>
            <a:ext cx="39024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barrel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37279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37279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6262278" y="4111854"/>
            <a:ext cx="328186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246247" y="4260557"/>
            <a:ext cx="40763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20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360400" y="4557967"/>
            <a:ext cx="27335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181962" y="4412084"/>
            <a:ext cx="572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8996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98996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4230891" y="4175279"/>
            <a:ext cx="30735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4317823" y="4323981"/>
            <a:ext cx="180997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4126004" y="4475656"/>
            <a:ext cx="614974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15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2019-10-18T02:18:57Z</dcterms:created>
  <dcterms:modified xsi:type="dcterms:W3CDTF">2019-10-18T02:18:57Z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