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7994" y="0"/>
            <a:ext cx="6627495" cy="1267460"/>
          </a:xfrm>
          <a:custGeom>
            <a:avLst/>
            <a:gdLst/>
            <a:ahLst/>
            <a:cxnLst/>
            <a:rect l="l" t="t" r="r" b="b"/>
            <a:pathLst>
              <a:path w="6627495" h="1267460">
                <a:moveTo>
                  <a:pt x="0" y="1267206"/>
                </a:moveTo>
                <a:lnTo>
                  <a:pt x="6626885" y="1267206"/>
                </a:lnTo>
                <a:lnTo>
                  <a:pt x="6626885" y="0"/>
                </a:lnTo>
                <a:lnTo>
                  <a:pt x="0" y="0"/>
                </a:lnTo>
                <a:lnTo>
                  <a:pt x="0" y="1267206"/>
                </a:lnTo>
                <a:close/>
              </a:path>
            </a:pathLst>
          </a:custGeom>
          <a:solidFill>
            <a:srgbClr val="F4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472595" y="5031369"/>
            <a:ext cx="0" cy="3287395"/>
          </a:xfrm>
          <a:custGeom>
            <a:avLst/>
            <a:gdLst/>
            <a:ahLst/>
            <a:cxnLst/>
            <a:rect l="l" t="t" r="r" b="b"/>
            <a:pathLst>
              <a:path w="0" h="3287395">
                <a:moveTo>
                  <a:pt x="0" y="3287153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72499" y="5031003"/>
            <a:ext cx="6621780" cy="0"/>
          </a:xfrm>
          <a:custGeom>
            <a:avLst/>
            <a:gdLst/>
            <a:ahLst/>
            <a:cxnLst/>
            <a:rect l="l" t="t" r="r" b="b"/>
            <a:pathLst>
              <a:path w="6621780" h="0">
                <a:moveTo>
                  <a:pt x="0" y="0"/>
                </a:moveTo>
                <a:lnTo>
                  <a:pt x="66212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72499" y="6393178"/>
            <a:ext cx="3000375" cy="0"/>
          </a:xfrm>
          <a:custGeom>
            <a:avLst/>
            <a:gdLst/>
            <a:ahLst/>
            <a:cxnLst/>
            <a:rect l="l" t="t" r="r" b="b"/>
            <a:pathLst>
              <a:path w="3000375" h="0">
                <a:moveTo>
                  <a:pt x="0" y="0"/>
                </a:moveTo>
                <a:lnTo>
                  <a:pt x="300005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80141" y="1288605"/>
            <a:ext cx="6188120" cy="15087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079" y="406603"/>
            <a:ext cx="629069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209" y="5047505"/>
            <a:ext cx="1745614" cy="106553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400">
                <a:latin typeface="Century Gothic"/>
                <a:cs typeface="Century Gothic"/>
              </a:rPr>
              <a:t>Packaging</a:t>
            </a:r>
            <a:r>
              <a:rPr dirty="0" sz="1400" spc="-100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info</a:t>
            </a:r>
            <a:endParaRPr sz="1400">
              <a:latin typeface="Century Gothic"/>
              <a:cs typeface="Century Gothic"/>
            </a:endParaRPr>
          </a:p>
          <a:p>
            <a:pPr marL="12700" marR="191770">
              <a:lnSpc>
                <a:spcPct val="108300"/>
              </a:lnSpc>
              <a:spcBef>
                <a:spcPts val="484"/>
              </a:spcBef>
            </a:pPr>
            <a:r>
              <a:rPr dirty="0" sz="1000" spc="-5">
                <a:latin typeface="Century Gothic"/>
                <a:cs typeface="Century Gothic"/>
              </a:rPr>
              <a:t>Shipping </a:t>
            </a:r>
            <a:r>
              <a:rPr dirty="0" sz="1000">
                <a:latin typeface="Century Gothic"/>
                <a:cs typeface="Century Gothic"/>
              </a:rPr>
              <a:t>Carton </a:t>
            </a:r>
            <a:r>
              <a:rPr dirty="0" sz="1000" spc="-5">
                <a:latin typeface="Century Gothic"/>
                <a:cs typeface="Century Gothic"/>
              </a:rPr>
              <a:t>Qty:</a:t>
            </a:r>
            <a:r>
              <a:rPr dirty="0" sz="1000" spc="-8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500  Shipping </a:t>
            </a:r>
            <a:r>
              <a:rPr dirty="0" sz="1000">
                <a:latin typeface="Century Gothic"/>
                <a:cs typeface="Century Gothic"/>
              </a:rPr>
              <a:t>Carton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Size: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08300"/>
              </a:lnSpc>
              <a:spcBef>
                <a:spcPts val="5"/>
              </a:spcBef>
            </a:pPr>
            <a:r>
              <a:rPr dirty="0" sz="1000" spc="-5">
                <a:latin typeface="Century Gothic"/>
                <a:cs typeface="Century Gothic"/>
              </a:rPr>
              <a:t>33.5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17.5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33.5cm (LxWxH)  </a:t>
            </a:r>
            <a:r>
              <a:rPr dirty="0" sz="1000">
                <a:latin typeface="Century Gothic"/>
                <a:cs typeface="Century Gothic"/>
              </a:rPr>
              <a:t>Carton Weight </a:t>
            </a:r>
            <a:r>
              <a:rPr dirty="0" sz="1000" spc="-5">
                <a:latin typeface="Century Gothic"/>
                <a:cs typeface="Century Gothic"/>
              </a:rPr>
              <a:t>(kg):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18.7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6079" y="406603"/>
            <a:ext cx="615696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AM001 </a:t>
            </a:r>
            <a:r>
              <a:rPr dirty="0" spc="-35"/>
              <a:t>Metal </a:t>
            </a:r>
            <a:r>
              <a:rPr dirty="0" spc="-30"/>
              <a:t>Pen </a:t>
            </a:r>
            <a:r>
              <a:rPr dirty="0" spc="-40"/>
              <a:t>Ballpoint PenlineSwiss</a:t>
            </a:r>
            <a:r>
              <a:rPr dirty="0" spc="-254"/>
              <a:t> </a:t>
            </a:r>
            <a:r>
              <a:rPr dirty="0" spc="-45"/>
              <a:t>Sion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37209" y="6407764"/>
            <a:ext cx="1720214" cy="1387475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400">
                <a:latin typeface="Century Gothic"/>
                <a:cs typeface="Century Gothic"/>
              </a:rPr>
              <a:t>Print</a:t>
            </a:r>
            <a:r>
              <a:rPr dirty="0" sz="1400" spc="-1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>
                <a:latin typeface="Century Gothic"/>
                <a:cs typeface="Century Gothic"/>
              </a:rPr>
              <a:t>Pad Print </a:t>
            </a:r>
            <a:r>
              <a:rPr dirty="0" sz="1000" spc="-5">
                <a:latin typeface="Century Gothic"/>
                <a:cs typeface="Century Gothic"/>
              </a:rPr>
              <a:t>(Cap): 35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5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7mm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entury Gothic"/>
                <a:cs typeface="Century Gothic"/>
              </a:rPr>
              <a:t>Engrave</a:t>
            </a:r>
            <a:r>
              <a:rPr dirty="0" sz="1400" spc="-1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 spc="-5">
                <a:latin typeface="Century Gothic"/>
                <a:cs typeface="Century Gothic"/>
              </a:rPr>
              <a:t>Engrave (Cap): 35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4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7mm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entury Gothic"/>
                <a:cs typeface="Century Gothic"/>
              </a:rPr>
              <a:t>Engrave </a:t>
            </a:r>
            <a:r>
              <a:rPr dirty="0" sz="1000">
                <a:latin typeface="Century Gothic"/>
                <a:cs typeface="Century Gothic"/>
              </a:rPr>
              <a:t>Colour: Mirror</a:t>
            </a:r>
            <a:r>
              <a:rPr dirty="0" sz="1000" spc="-8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finish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5300" y="5153853"/>
            <a:ext cx="6692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entury Gothic"/>
                <a:cs typeface="Century Gothic"/>
              </a:rPr>
              <a:t>Colours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0879" y="2786828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59300" y="5715664"/>
            <a:ext cx="6096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Arial Narrow"/>
                <a:cs typeface="Arial Narrow"/>
              </a:rPr>
              <a:t>Black /</a:t>
            </a:r>
            <a:r>
              <a:rPr dirty="0" sz="800" spc="-30">
                <a:latin typeface="Arial Narrow"/>
                <a:cs typeface="Arial Narrow"/>
              </a:rPr>
              <a:t> </a:t>
            </a:r>
            <a:r>
              <a:rPr dirty="0" sz="800" spc="5">
                <a:latin typeface="Arial Narrow"/>
                <a:cs typeface="Arial Narrow"/>
              </a:rPr>
              <a:t>Chrome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209" y="2906789"/>
            <a:ext cx="2725420" cy="165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720">
              <a:lnSpc>
                <a:spcPct val="108300"/>
              </a:lnSpc>
              <a:spcBef>
                <a:spcPts val="100"/>
              </a:spcBef>
            </a:pPr>
            <a:r>
              <a:rPr dirty="0" sz="1000" spc="-5">
                <a:latin typeface="Century Gothic"/>
                <a:cs typeface="Century Gothic"/>
              </a:rPr>
              <a:t>Our Sion Ballpoint </a:t>
            </a:r>
            <a:r>
              <a:rPr dirty="0" sz="1000">
                <a:latin typeface="Century Gothic"/>
                <a:cs typeface="Century Gothic"/>
              </a:rPr>
              <a:t>Pen comes </a:t>
            </a:r>
            <a:r>
              <a:rPr dirty="0" sz="1000" spc="-5">
                <a:latin typeface="Century Gothic"/>
                <a:cs typeface="Century Gothic"/>
              </a:rPr>
              <a:t>with stylish  </a:t>
            </a:r>
            <a:r>
              <a:rPr dirty="0" sz="1000">
                <a:latin typeface="Century Gothic"/>
                <a:cs typeface="Century Gothic"/>
              </a:rPr>
              <a:t>metal </a:t>
            </a:r>
            <a:r>
              <a:rPr dirty="0" sz="1000" spc="-5">
                <a:latin typeface="Century Gothic"/>
                <a:cs typeface="Century Gothic"/>
              </a:rPr>
              <a:t>barrel and </a:t>
            </a:r>
            <a:r>
              <a:rPr dirty="0" sz="1000">
                <a:latin typeface="Century Gothic"/>
                <a:cs typeface="Century Gothic"/>
              </a:rPr>
              <a:t>a twist </a:t>
            </a:r>
            <a:r>
              <a:rPr dirty="0" sz="1000" spc="-5">
                <a:latin typeface="Century Gothic"/>
                <a:cs typeface="Century Gothic"/>
              </a:rPr>
              <a:t>action, </a:t>
            </a:r>
            <a:r>
              <a:rPr dirty="0" sz="1000">
                <a:latin typeface="Century Gothic"/>
                <a:cs typeface="Century Gothic"/>
              </a:rPr>
              <a:t>retractable  </a:t>
            </a:r>
            <a:r>
              <a:rPr dirty="0" sz="1000" spc="-5">
                <a:latin typeface="Century Gothic"/>
                <a:cs typeface="Century Gothic"/>
              </a:rPr>
              <a:t>ballpoint.</a:t>
            </a:r>
            <a:endParaRPr sz="1000">
              <a:latin typeface="Century Gothic"/>
              <a:cs typeface="Century Gothic"/>
            </a:endParaRPr>
          </a:p>
          <a:p>
            <a:pPr marL="12700" marR="106680">
              <a:lnSpc>
                <a:spcPct val="108300"/>
              </a:lnSpc>
              <a:spcBef>
                <a:spcPts val="565"/>
              </a:spcBef>
            </a:pPr>
            <a:r>
              <a:rPr dirty="0" sz="1000" spc="-5">
                <a:latin typeface="Century Gothic"/>
                <a:cs typeface="Century Gothic"/>
              </a:rPr>
              <a:t>Black ink </a:t>
            </a:r>
            <a:r>
              <a:rPr dirty="0" sz="1000">
                <a:latin typeface="Century Gothic"/>
                <a:cs typeface="Century Gothic"/>
              </a:rPr>
              <a:t>comes courtesy of a</a:t>
            </a:r>
            <a:r>
              <a:rPr dirty="0" sz="1000" spc="-9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PenlineSwiss  refill </a:t>
            </a:r>
            <a:r>
              <a:rPr dirty="0" sz="1000" spc="-5">
                <a:latin typeface="Century Gothic"/>
                <a:cs typeface="Century Gothic"/>
              </a:rPr>
              <a:t>(soft ink 1.2mm </a:t>
            </a:r>
            <a:r>
              <a:rPr dirty="0" sz="1000">
                <a:latin typeface="Century Gothic"/>
                <a:cs typeface="Century Gothic"/>
              </a:rPr>
              <a:t>-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4,000m).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08300"/>
              </a:lnSpc>
              <a:spcBef>
                <a:spcPts val="570"/>
              </a:spcBef>
            </a:pPr>
            <a:r>
              <a:rPr dirty="0" sz="1000">
                <a:latin typeface="Century Gothic"/>
                <a:cs typeface="Century Gothic"/>
              </a:rPr>
              <a:t>Coming </a:t>
            </a:r>
            <a:r>
              <a:rPr dirty="0" sz="1000" spc="-5">
                <a:latin typeface="Century Gothic"/>
                <a:cs typeface="Century Gothic"/>
              </a:rPr>
              <a:t>in </a:t>
            </a:r>
            <a:r>
              <a:rPr dirty="0" sz="1000">
                <a:latin typeface="Century Gothic"/>
                <a:cs typeface="Century Gothic"/>
              </a:rPr>
              <a:t>chrome </a:t>
            </a:r>
            <a:r>
              <a:rPr dirty="0" sz="1000" spc="-5">
                <a:latin typeface="Century Gothic"/>
                <a:cs typeface="Century Gothic"/>
              </a:rPr>
              <a:t>with black </a:t>
            </a:r>
            <a:r>
              <a:rPr dirty="0" sz="1000">
                <a:latin typeface="Century Gothic"/>
                <a:cs typeface="Century Gothic"/>
              </a:rPr>
              <a:t>cap </a:t>
            </a:r>
            <a:r>
              <a:rPr dirty="0" sz="1000" spc="-5">
                <a:latin typeface="Century Gothic"/>
                <a:cs typeface="Century Gothic"/>
              </a:rPr>
              <a:t>and  </a:t>
            </a:r>
            <a:r>
              <a:rPr dirty="0" sz="1000">
                <a:latin typeface="Century Gothic"/>
                <a:cs typeface="Century Gothic"/>
              </a:rPr>
              <a:t>chrome clip, this PenlineSwiss </a:t>
            </a:r>
            <a:r>
              <a:rPr dirty="0" sz="1000" spc="-5">
                <a:latin typeface="Century Gothic"/>
                <a:cs typeface="Century Gothic"/>
              </a:rPr>
              <a:t>pen </a:t>
            </a:r>
            <a:r>
              <a:rPr dirty="0" sz="1000">
                <a:latin typeface="Century Gothic"/>
                <a:cs typeface="Century Gothic"/>
              </a:rPr>
              <a:t>can </a:t>
            </a:r>
            <a:r>
              <a:rPr dirty="0" sz="1000" spc="-5">
                <a:latin typeface="Century Gothic"/>
                <a:cs typeface="Century Gothic"/>
              </a:rPr>
              <a:t>be  printed </a:t>
            </a:r>
            <a:r>
              <a:rPr dirty="0" sz="1000">
                <a:latin typeface="Century Gothic"/>
                <a:cs typeface="Century Gothic"/>
              </a:rPr>
              <a:t>or engraved </a:t>
            </a:r>
            <a:r>
              <a:rPr dirty="0" sz="1000" spc="-5">
                <a:latin typeface="Century Gothic"/>
                <a:cs typeface="Century Gothic"/>
              </a:rPr>
              <a:t>(in </a:t>
            </a:r>
            <a:r>
              <a:rPr dirty="0" sz="1000">
                <a:latin typeface="Century Gothic"/>
                <a:cs typeface="Century Gothic"/>
              </a:rPr>
              <a:t>mirror chrome</a:t>
            </a:r>
            <a:r>
              <a:rPr dirty="0" sz="1000" spc="-9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finish)  to </a:t>
            </a:r>
            <a:r>
              <a:rPr dirty="0" sz="1000" spc="-5">
                <a:latin typeface="Century Gothic"/>
                <a:cs typeface="Century Gothic"/>
              </a:rPr>
              <a:t>suit your promotional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needs.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3623" y="5523179"/>
            <a:ext cx="2622525" cy="408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635298" y="2876911"/>
            <a:ext cx="1517650" cy="62865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480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Twist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Action</a:t>
            </a:r>
            <a:endParaRPr sz="1000">
              <a:latin typeface="Century Gothic"/>
              <a:cs typeface="Century Gothic"/>
            </a:endParaRPr>
          </a:p>
          <a:p>
            <a:pPr marL="194945" indent="-182245">
              <a:lnSpc>
                <a:spcPct val="100000"/>
              </a:lnSpc>
              <a:spcBef>
                <a:spcPts val="385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Retractable</a:t>
            </a:r>
            <a:r>
              <a:rPr dirty="0" sz="1000" spc="-6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ballpoint</a:t>
            </a:r>
            <a:endParaRPr sz="1000">
              <a:latin typeface="Century Gothic"/>
              <a:cs typeface="Century Gothic"/>
            </a:endParaRPr>
          </a:p>
          <a:p>
            <a:pPr marL="194945" indent="-182245">
              <a:lnSpc>
                <a:spcPct val="100000"/>
              </a:lnSpc>
              <a:spcBef>
                <a:spcPts val="380"/>
              </a:spcBef>
              <a:buChar char="•"/>
              <a:tabLst>
                <a:tab pos="195580" algn="l"/>
              </a:tabLst>
            </a:pPr>
            <a:r>
              <a:rPr dirty="0" sz="1000" spc="-5">
                <a:latin typeface="Century Gothic"/>
                <a:cs typeface="Century Gothic"/>
              </a:rPr>
              <a:t>Black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ink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35677" y="3985278"/>
            <a:ext cx="852805" cy="852805"/>
          </a:xfrm>
          <a:custGeom>
            <a:avLst/>
            <a:gdLst/>
            <a:ahLst/>
            <a:cxnLst/>
            <a:rect l="l" t="t" r="r" b="b"/>
            <a:pathLst>
              <a:path w="852804" h="852804">
                <a:moveTo>
                  <a:pt x="405679" y="0"/>
                </a:moveTo>
                <a:lnTo>
                  <a:pt x="359383" y="4799"/>
                </a:lnTo>
                <a:lnTo>
                  <a:pt x="313867" y="14542"/>
                </a:lnTo>
                <a:lnTo>
                  <a:pt x="270539" y="28832"/>
                </a:lnTo>
                <a:lnTo>
                  <a:pt x="229615" y="47370"/>
                </a:lnTo>
                <a:lnTo>
                  <a:pt x="191312" y="69859"/>
                </a:lnTo>
                <a:lnTo>
                  <a:pt x="155846" y="96001"/>
                </a:lnTo>
                <a:lnTo>
                  <a:pt x="123433" y="125498"/>
                </a:lnTo>
                <a:lnTo>
                  <a:pt x="94289" y="158052"/>
                </a:lnTo>
                <a:lnTo>
                  <a:pt x="68632" y="193367"/>
                </a:lnTo>
                <a:lnTo>
                  <a:pt x="46676" y="231144"/>
                </a:lnTo>
                <a:lnTo>
                  <a:pt x="28639" y="271085"/>
                </a:lnTo>
                <a:lnTo>
                  <a:pt x="14736" y="312892"/>
                </a:lnTo>
                <a:lnTo>
                  <a:pt x="5185" y="356269"/>
                </a:lnTo>
                <a:lnTo>
                  <a:pt x="200" y="400916"/>
                </a:lnTo>
                <a:lnTo>
                  <a:pt x="0" y="446537"/>
                </a:lnTo>
                <a:lnTo>
                  <a:pt x="4799" y="492834"/>
                </a:lnTo>
                <a:lnTo>
                  <a:pt x="14542" y="538350"/>
                </a:lnTo>
                <a:lnTo>
                  <a:pt x="28832" y="581678"/>
                </a:lnTo>
                <a:lnTo>
                  <a:pt x="47370" y="622602"/>
                </a:lnTo>
                <a:lnTo>
                  <a:pt x="69859" y="660905"/>
                </a:lnTo>
                <a:lnTo>
                  <a:pt x="96001" y="696371"/>
                </a:lnTo>
                <a:lnTo>
                  <a:pt x="125498" y="728784"/>
                </a:lnTo>
                <a:lnTo>
                  <a:pt x="158052" y="757927"/>
                </a:lnTo>
                <a:lnTo>
                  <a:pt x="193367" y="783585"/>
                </a:lnTo>
                <a:lnTo>
                  <a:pt x="231144" y="805541"/>
                </a:lnTo>
                <a:lnTo>
                  <a:pt x="271085" y="823578"/>
                </a:lnTo>
                <a:lnTo>
                  <a:pt x="312892" y="837480"/>
                </a:lnTo>
                <a:lnTo>
                  <a:pt x="356269" y="847032"/>
                </a:lnTo>
                <a:lnTo>
                  <a:pt x="400916" y="852016"/>
                </a:lnTo>
                <a:lnTo>
                  <a:pt x="446537" y="852217"/>
                </a:lnTo>
                <a:lnTo>
                  <a:pt x="492834" y="847418"/>
                </a:lnTo>
                <a:lnTo>
                  <a:pt x="538348" y="837675"/>
                </a:lnTo>
                <a:lnTo>
                  <a:pt x="581674" y="823385"/>
                </a:lnTo>
                <a:lnTo>
                  <a:pt x="622597" y="804847"/>
                </a:lnTo>
                <a:lnTo>
                  <a:pt x="660899" y="782358"/>
                </a:lnTo>
                <a:lnTo>
                  <a:pt x="696365" y="756216"/>
                </a:lnTo>
                <a:lnTo>
                  <a:pt x="728778" y="726719"/>
                </a:lnTo>
                <a:lnTo>
                  <a:pt x="757922" y="694164"/>
                </a:lnTo>
                <a:lnTo>
                  <a:pt x="783581" y="658850"/>
                </a:lnTo>
                <a:lnTo>
                  <a:pt x="805537" y="621073"/>
                </a:lnTo>
                <a:lnTo>
                  <a:pt x="823575" y="581132"/>
                </a:lnTo>
                <a:lnTo>
                  <a:pt x="837478" y="539324"/>
                </a:lnTo>
                <a:lnTo>
                  <a:pt x="847031" y="495948"/>
                </a:lnTo>
                <a:lnTo>
                  <a:pt x="852016" y="451300"/>
                </a:lnTo>
                <a:lnTo>
                  <a:pt x="852217" y="405679"/>
                </a:lnTo>
                <a:lnTo>
                  <a:pt x="847418" y="359383"/>
                </a:lnTo>
                <a:lnTo>
                  <a:pt x="837675" y="313867"/>
                </a:lnTo>
                <a:lnTo>
                  <a:pt x="823385" y="270539"/>
                </a:lnTo>
                <a:lnTo>
                  <a:pt x="804847" y="229615"/>
                </a:lnTo>
                <a:lnTo>
                  <a:pt x="782358" y="191312"/>
                </a:lnTo>
                <a:lnTo>
                  <a:pt x="756216" y="155846"/>
                </a:lnTo>
                <a:lnTo>
                  <a:pt x="726719" y="123433"/>
                </a:lnTo>
                <a:lnTo>
                  <a:pt x="694164" y="94289"/>
                </a:lnTo>
                <a:lnTo>
                  <a:pt x="658850" y="68632"/>
                </a:lnTo>
                <a:lnTo>
                  <a:pt x="621073" y="46676"/>
                </a:lnTo>
                <a:lnTo>
                  <a:pt x="581132" y="28639"/>
                </a:lnTo>
                <a:lnTo>
                  <a:pt x="539324" y="14736"/>
                </a:lnTo>
                <a:lnTo>
                  <a:pt x="495948" y="5185"/>
                </a:lnTo>
                <a:lnTo>
                  <a:pt x="451300" y="200"/>
                </a:lnTo>
                <a:lnTo>
                  <a:pt x="405679" y="0"/>
                </a:lnTo>
                <a:close/>
              </a:path>
            </a:pathLst>
          </a:custGeom>
          <a:solidFill>
            <a:srgbClr val="1268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35677" y="3985278"/>
            <a:ext cx="852805" cy="852805"/>
          </a:xfrm>
          <a:custGeom>
            <a:avLst/>
            <a:gdLst/>
            <a:ahLst/>
            <a:cxnLst/>
            <a:rect l="l" t="t" r="r" b="b"/>
            <a:pathLst>
              <a:path w="852804" h="852804">
                <a:moveTo>
                  <a:pt x="492834" y="847418"/>
                </a:moveTo>
                <a:lnTo>
                  <a:pt x="538348" y="837675"/>
                </a:lnTo>
                <a:lnTo>
                  <a:pt x="581674" y="823385"/>
                </a:lnTo>
                <a:lnTo>
                  <a:pt x="622597" y="804847"/>
                </a:lnTo>
                <a:lnTo>
                  <a:pt x="660899" y="782358"/>
                </a:lnTo>
                <a:lnTo>
                  <a:pt x="696365" y="756216"/>
                </a:lnTo>
                <a:lnTo>
                  <a:pt x="728778" y="726719"/>
                </a:lnTo>
                <a:lnTo>
                  <a:pt x="757922" y="694164"/>
                </a:lnTo>
                <a:lnTo>
                  <a:pt x="783581" y="658850"/>
                </a:lnTo>
                <a:lnTo>
                  <a:pt x="805537" y="621073"/>
                </a:lnTo>
                <a:lnTo>
                  <a:pt x="823575" y="581132"/>
                </a:lnTo>
                <a:lnTo>
                  <a:pt x="837478" y="539324"/>
                </a:lnTo>
                <a:lnTo>
                  <a:pt x="847031" y="495948"/>
                </a:lnTo>
                <a:lnTo>
                  <a:pt x="852016" y="451300"/>
                </a:lnTo>
                <a:lnTo>
                  <a:pt x="852217" y="405679"/>
                </a:lnTo>
                <a:lnTo>
                  <a:pt x="847418" y="359383"/>
                </a:lnTo>
                <a:lnTo>
                  <a:pt x="837675" y="313867"/>
                </a:lnTo>
                <a:lnTo>
                  <a:pt x="823385" y="270539"/>
                </a:lnTo>
                <a:lnTo>
                  <a:pt x="804847" y="229615"/>
                </a:lnTo>
                <a:lnTo>
                  <a:pt x="782358" y="191312"/>
                </a:lnTo>
                <a:lnTo>
                  <a:pt x="756216" y="155846"/>
                </a:lnTo>
                <a:lnTo>
                  <a:pt x="726719" y="123433"/>
                </a:lnTo>
                <a:lnTo>
                  <a:pt x="694164" y="94289"/>
                </a:lnTo>
                <a:lnTo>
                  <a:pt x="658850" y="68632"/>
                </a:lnTo>
                <a:lnTo>
                  <a:pt x="621073" y="46676"/>
                </a:lnTo>
                <a:lnTo>
                  <a:pt x="581132" y="28639"/>
                </a:lnTo>
                <a:lnTo>
                  <a:pt x="539324" y="14736"/>
                </a:lnTo>
                <a:lnTo>
                  <a:pt x="495948" y="5185"/>
                </a:lnTo>
                <a:lnTo>
                  <a:pt x="451300" y="200"/>
                </a:lnTo>
                <a:lnTo>
                  <a:pt x="405679" y="0"/>
                </a:lnTo>
                <a:lnTo>
                  <a:pt x="359383" y="4799"/>
                </a:lnTo>
                <a:lnTo>
                  <a:pt x="313867" y="14542"/>
                </a:lnTo>
                <a:lnTo>
                  <a:pt x="270539" y="28832"/>
                </a:lnTo>
                <a:lnTo>
                  <a:pt x="229615" y="47370"/>
                </a:lnTo>
                <a:lnTo>
                  <a:pt x="191312" y="69859"/>
                </a:lnTo>
                <a:lnTo>
                  <a:pt x="155846" y="96001"/>
                </a:lnTo>
                <a:lnTo>
                  <a:pt x="123433" y="125498"/>
                </a:lnTo>
                <a:lnTo>
                  <a:pt x="94289" y="158052"/>
                </a:lnTo>
                <a:lnTo>
                  <a:pt x="68632" y="193367"/>
                </a:lnTo>
                <a:lnTo>
                  <a:pt x="46676" y="231144"/>
                </a:lnTo>
                <a:lnTo>
                  <a:pt x="28639" y="271085"/>
                </a:lnTo>
                <a:lnTo>
                  <a:pt x="14736" y="312892"/>
                </a:lnTo>
                <a:lnTo>
                  <a:pt x="5185" y="356269"/>
                </a:lnTo>
                <a:lnTo>
                  <a:pt x="200" y="400916"/>
                </a:lnTo>
                <a:lnTo>
                  <a:pt x="0" y="446537"/>
                </a:lnTo>
                <a:lnTo>
                  <a:pt x="4799" y="492834"/>
                </a:lnTo>
                <a:lnTo>
                  <a:pt x="14542" y="538350"/>
                </a:lnTo>
                <a:lnTo>
                  <a:pt x="28832" y="581678"/>
                </a:lnTo>
                <a:lnTo>
                  <a:pt x="47370" y="622602"/>
                </a:lnTo>
                <a:lnTo>
                  <a:pt x="69859" y="660905"/>
                </a:lnTo>
                <a:lnTo>
                  <a:pt x="96001" y="696371"/>
                </a:lnTo>
                <a:lnTo>
                  <a:pt x="125498" y="728784"/>
                </a:lnTo>
                <a:lnTo>
                  <a:pt x="158052" y="757927"/>
                </a:lnTo>
                <a:lnTo>
                  <a:pt x="193367" y="783585"/>
                </a:lnTo>
                <a:lnTo>
                  <a:pt x="231144" y="805541"/>
                </a:lnTo>
                <a:lnTo>
                  <a:pt x="271085" y="823578"/>
                </a:lnTo>
                <a:lnTo>
                  <a:pt x="312892" y="837480"/>
                </a:lnTo>
                <a:lnTo>
                  <a:pt x="356269" y="847032"/>
                </a:lnTo>
                <a:lnTo>
                  <a:pt x="400916" y="852016"/>
                </a:lnTo>
                <a:lnTo>
                  <a:pt x="446537" y="852217"/>
                </a:lnTo>
                <a:lnTo>
                  <a:pt x="492834" y="847418"/>
                </a:lnTo>
                <a:close/>
              </a:path>
            </a:pathLst>
          </a:custGeom>
          <a:ln w="43980">
            <a:solidFill>
              <a:srgbClr val="00B7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 rot="21060000">
            <a:off x="5253540" y="4265648"/>
            <a:ext cx="389643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5">
                <a:solidFill>
                  <a:srgbClr val="FFFFFF"/>
                </a:solidFill>
                <a:latin typeface="Century Gothic"/>
                <a:cs typeface="Century Gothic"/>
              </a:rPr>
              <a:t>metal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 rot="21060000">
            <a:off x="5280618" y="4438970"/>
            <a:ext cx="390241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5">
                <a:solidFill>
                  <a:srgbClr val="FFFFFF"/>
                </a:solidFill>
                <a:latin typeface="Century Gothic"/>
                <a:cs typeface="Century Gothic"/>
              </a:rPr>
              <a:t>barrel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57107" y="3980299"/>
            <a:ext cx="852805" cy="852805"/>
          </a:xfrm>
          <a:custGeom>
            <a:avLst/>
            <a:gdLst/>
            <a:ahLst/>
            <a:cxnLst/>
            <a:rect l="l" t="t" r="r" b="b"/>
            <a:pathLst>
              <a:path w="852804" h="852804">
                <a:moveTo>
                  <a:pt x="405679" y="0"/>
                </a:moveTo>
                <a:lnTo>
                  <a:pt x="359383" y="4799"/>
                </a:lnTo>
                <a:lnTo>
                  <a:pt x="313867" y="14542"/>
                </a:lnTo>
                <a:lnTo>
                  <a:pt x="270539" y="28832"/>
                </a:lnTo>
                <a:lnTo>
                  <a:pt x="229615" y="47370"/>
                </a:lnTo>
                <a:lnTo>
                  <a:pt x="191312" y="69859"/>
                </a:lnTo>
                <a:lnTo>
                  <a:pt x="155846" y="96001"/>
                </a:lnTo>
                <a:lnTo>
                  <a:pt x="123433" y="125498"/>
                </a:lnTo>
                <a:lnTo>
                  <a:pt x="94289" y="158052"/>
                </a:lnTo>
                <a:lnTo>
                  <a:pt x="68632" y="193367"/>
                </a:lnTo>
                <a:lnTo>
                  <a:pt x="46676" y="231144"/>
                </a:lnTo>
                <a:lnTo>
                  <a:pt x="28639" y="271085"/>
                </a:lnTo>
                <a:lnTo>
                  <a:pt x="14736" y="312892"/>
                </a:lnTo>
                <a:lnTo>
                  <a:pt x="5185" y="356269"/>
                </a:lnTo>
                <a:lnTo>
                  <a:pt x="200" y="400916"/>
                </a:lnTo>
                <a:lnTo>
                  <a:pt x="0" y="446537"/>
                </a:lnTo>
                <a:lnTo>
                  <a:pt x="4799" y="492834"/>
                </a:lnTo>
                <a:lnTo>
                  <a:pt x="14542" y="538350"/>
                </a:lnTo>
                <a:lnTo>
                  <a:pt x="28832" y="581678"/>
                </a:lnTo>
                <a:lnTo>
                  <a:pt x="47370" y="622602"/>
                </a:lnTo>
                <a:lnTo>
                  <a:pt x="69859" y="660905"/>
                </a:lnTo>
                <a:lnTo>
                  <a:pt x="96001" y="696371"/>
                </a:lnTo>
                <a:lnTo>
                  <a:pt x="125498" y="728784"/>
                </a:lnTo>
                <a:lnTo>
                  <a:pt x="158052" y="757927"/>
                </a:lnTo>
                <a:lnTo>
                  <a:pt x="193367" y="783585"/>
                </a:lnTo>
                <a:lnTo>
                  <a:pt x="231144" y="805541"/>
                </a:lnTo>
                <a:lnTo>
                  <a:pt x="271085" y="823578"/>
                </a:lnTo>
                <a:lnTo>
                  <a:pt x="312892" y="837480"/>
                </a:lnTo>
                <a:lnTo>
                  <a:pt x="356269" y="847032"/>
                </a:lnTo>
                <a:lnTo>
                  <a:pt x="400916" y="852016"/>
                </a:lnTo>
                <a:lnTo>
                  <a:pt x="446537" y="852217"/>
                </a:lnTo>
                <a:lnTo>
                  <a:pt x="492834" y="847418"/>
                </a:lnTo>
                <a:lnTo>
                  <a:pt x="538348" y="837675"/>
                </a:lnTo>
                <a:lnTo>
                  <a:pt x="581674" y="823385"/>
                </a:lnTo>
                <a:lnTo>
                  <a:pt x="622597" y="804847"/>
                </a:lnTo>
                <a:lnTo>
                  <a:pt x="660899" y="782358"/>
                </a:lnTo>
                <a:lnTo>
                  <a:pt x="696365" y="756216"/>
                </a:lnTo>
                <a:lnTo>
                  <a:pt x="728778" y="726719"/>
                </a:lnTo>
                <a:lnTo>
                  <a:pt x="757922" y="694164"/>
                </a:lnTo>
                <a:lnTo>
                  <a:pt x="783581" y="658850"/>
                </a:lnTo>
                <a:lnTo>
                  <a:pt x="805537" y="621073"/>
                </a:lnTo>
                <a:lnTo>
                  <a:pt x="823575" y="581132"/>
                </a:lnTo>
                <a:lnTo>
                  <a:pt x="837478" y="539324"/>
                </a:lnTo>
                <a:lnTo>
                  <a:pt x="847031" y="495948"/>
                </a:lnTo>
                <a:lnTo>
                  <a:pt x="852016" y="451300"/>
                </a:lnTo>
                <a:lnTo>
                  <a:pt x="852217" y="405679"/>
                </a:lnTo>
                <a:lnTo>
                  <a:pt x="847418" y="359383"/>
                </a:lnTo>
                <a:lnTo>
                  <a:pt x="837675" y="313867"/>
                </a:lnTo>
                <a:lnTo>
                  <a:pt x="823385" y="270539"/>
                </a:lnTo>
                <a:lnTo>
                  <a:pt x="804847" y="229615"/>
                </a:lnTo>
                <a:lnTo>
                  <a:pt x="782358" y="191312"/>
                </a:lnTo>
                <a:lnTo>
                  <a:pt x="756216" y="155846"/>
                </a:lnTo>
                <a:lnTo>
                  <a:pt x="726719" y="123433"/>
                </a:lnTo>
                <a:lnTo>
                  <a:pt x="694164" y="94289"/>
                </a:lnTo>
                <a:lnTo>
                  <a:pt x="658850" y="68632"/>
                </a:lnTo>
                <a:lnTo>
                  <a:pt x="621073" y="46676"/>
                </a:lnTo>
                <a:lnTo>
                  <a:pt x="581132" y="28639"/>
                </a:lnTo>
                <a:lnTo>
                  <a:pt x="539324" y="14736"/>
                </a:lnTo>
                <a:lnTo>
                  <a:pt x="495948" y="5185"/>
                </a:lnTo>
                <a:lnTo>
                  <a:pt x="451300" y="200"/>
                </a:lnTo>
                <a:lnTo>
                  <a:pt x="405679" y="0"/>
                </a:lnTo>
                <a:close/>
              </a:path>
            </a:pathLst>
          </a:custGeom>
          <a:solidFill>
            <a:srgbClr val="00B7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57107" y="3980299"/>
            <a:ext cx="852805" cy="852805"/>
          </a:xfrm>
          <a:custGeom>
            <a:avLst/>
            <a:gdLst/>
            <a:ahLst/>
            <a:cxnLst/>
            <a:rect l="l" t="t" r="r" b="b"/>
            <a:pathLst>
              <a:path w="852804" h="852804">
                <a:moveTo>
                  <a:pt x="492834" y="847418"/>
                </a:moveTo>
                <a:lnTo>
                  <a:pt x="538348" y="837675"/>
                </a:lnTo>
                <a:lnTo>
                  <a:pt x="581674" y="823385"/>
                </a:lnTo>
                <a:lnTo>
                  <a:pt x="622597" y="804847"/>
                </a:lnTo>
                <a:lnTo>
                  <a:pt x="660899" y="782358"/>
                </a:lnTo>
                <a:lnTo>
                  <a:pt x="696365" y="756216"/>
                </a:lnTo>
                <a:lnTo>
                  <a:pt x="728778" y="726719"/>
                </a:lnTo>
                <a:lnTo>
                  <a:pt x="757922" y="694164"/>
                </a:lnTo>
                <a:lnTo>
                  <a:pt x="783581" y="658850"/>
                </a:lnTo>
                <a:lnTo>
                  <a:pt x="805537" y="621073"/>
                </a:lnTo>
                <a:lnTo>
                  <a:pt x="823575" y="581132"/>
                </a:lnTo>
                <a:lnTo>
                  <a:pt x="837478" y="539324"/>
                </a:lnTo>
                <a:lnTo>
                  <a:pt x="847031" y="495948"/>
                </a:lnTo>
                <a:lnTo>
                  <a:pt x="852016" y="451300"/>
                </a:lnTo>
                <a:lnTo>
                  <a:pt x="852217" y="405679"/>
                </a:lnTo>
                <a:lnTo>
                  <a:pt x="847418" y="359383"/>
                </a:lnTo>
                <a:lnTo>
                  <a:pt x="837675" y="313867"/>
                </a:lnTo>
                <a:lnTo>
                  <a:pt x="823385" y="270539"/>
                </a:lnTo>
                <a:lnTo>
                  <a:pt x="804847" y="229615"/>
                </a:lnTo>
                <a:lnTo>
                  <a:pt x="782358" y="191312"/>
                </a:lnTo>
                <a:lnTo>
                  <a:pt x="756216" y="155846"/>
                </a:lnTo>
                <a:lnTo>
                  <a:pt x="726719" y="123433"/>
                </a:lnTo>
                <a:lnTo>
                  <a:pt x="694164" y="94289"/>
                </a:lnTo>
                <a:lnTo>
                  <a:pt x="658850" y="68632"/>
                </a:lnTo>
                <a:lnTo>
                  <a:pt x="621073" y="46676"/>
                </a:lnTo>
                <a:lnTo>
                  <a:pt x="581132" y="28639"/>
                </a:lnTo>
                <a:lnTo>
                  <a:pt x="539324" y="14736"/>
                </a:lnTo>
                <a:lnTo>
                  <a:pt x="495948" y="5185"/>
                </a:lnTo>
                <a:lnTo>
                  <a:pt x="451300" y="200"/>
                </a:lnTo>
                <a:lnTo>
                  <a:pt x="405679" y="0"/>
                </a:lnTo>
                <a:lnTo>
                  <a:pt x="359383" y="4799"/>
                </a:lnTo>
                <a:lnTo>
                  <a:pt x="313867" y="14542"/>
                </a:lnTo>
                <a:lnTo>
                  <a:pt x="270539" y="28832"/>
                </a:lnTo>
                <a:lnTo>
                  <a:pt x="229615" y="47370"/>
                </a:lnTo>
                <a:lnTo>
                  <a:pt x="191312" y="69859"/>
                </a:lnTo>
                <a:lnTo>
                  <a:pt x="155846" y="96001"/>
                </a:lnTo>
                <a:lnTo>
                  <a:pt x="123433" y="125498"/>
                </a:lnTo>
                <a:lnTo>
                  <a:pt x="94289" y="158052"/>
                </a:lnTo>
                <a:lnTo>
                  <a:pt x="68632" y="193367"/>
                </a:lnTo>
                <a:lnTo>
                  <a:pt x="46676" y="231144"/>
                </a:lnTo>
                <a:lnTo>
                  <a:pt x="28639" y="271085"/>
                </a:lnTo>
                <a:lnTo>
                  <a:pt x="14736" y="312892"/>
                </a:lnTo>
                <a:lnTo>
                  <a:pt x="5185" y="356269"/>
                </a:lnTo>
                <a:lnTo>
                  <a:pt x="200" y="400916"/>
                </a:lnTo>
                <a:lnTo>
                  <a:pt x="0" y="446537"/>
                </a:lnTo>
                <a:lnTo>
                  <a:pt x="4799" y="492834"/>
                </a:lnTo>
                <a:lnTo>
                  <a:pt x="14542" y="538350"/>
                </a:lnTo>
                <a:lnTo>
                  <a:pt x="28832" y="581678"/>
                </a:lnTo>
                <a:lnTo>
                  <a:pt x="47370" y="622602"/>
                </a:lnTo>
                <a:lnTo>
                  <a:pt x="69859" y="660905"/>
                </a:lnTo>
                <a:lnTo>
                  <a:pt x="96001" y="696371"/>
                </a:lnTo>
                <a:lnTo>
                  <a:pt x="125498" y="728784"/>
                </a:lnTo>
                <a:lnTo>
                  <a:pt x="158052" y="757927"/>
                </a:lnTo>
                <a:lnTo>
                  <a:pt x="193367" y="783585"/>
                </a:lnTo>
                <a:lnTo>
                  <a:pt x="231144" y="805541"/>
                </a:lnTo>
                <a:lnTo>
                  <a:pt x="271085" y="823578"/>
                </a:lnTo>
                <a:lnTo>
                  <a:pt x="312892" y="837480"/>
                </a:lnTo>
                <a:lnTo>
                  <a:pt x="356269" y="847032"/>
                </a:lnTo>
                <a:lnTo>
                  <a:pt x="400916" y="852016"/>
                </a:lnTo>
                <a:lnTo>
                  <a:pt x="446537" y="852217"/>
                </a:lnTo>
                <a:lnTo>
                  <a:pt x="492834" y="847418"/>
                </a:lnTo>
                <a:close/>
              </a:path>
            </a:pathLst>
          </a:custGeom>
          <a:ln w="43980">
            <a:solidFill>
              <a:srgbClr val="F794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 rot="21060000">
            <a:off x="6282108" y="4111854"/>
            <a:ext cx="328186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Swiss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 rot="21060000">
            <a:off x="6266076" y="4260557"/>
            <a:ext cx="407638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20">
                <a:solidFill>
                  <a:srgbClr val="FFFFFF"/>
                </a:solidFill>
                <a:latin typeface="Century Gothic"/>
                <a:cs typeface="Century Gothic"/>
              </a:rPr>
              <a:t>made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 rot="21060000">
            <a:off x="6380230" y="4557967"/>
            <a:ext cx="273359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refill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 rot="21120000">
            <a:off x="6201791" y="4412084"/>
            <a:ext cx="572670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5">
                <a:solidFill>
                  <a:srgbClr val="FFFFFF"/>
                </a:solidFill>
                <a:latin typeface="Century Gothic"/>
                <a:cs typeface="Century Gothic"/>
              </a:rPr>
              <a:t>ballpoint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09794" y="3985278"/>
            <a:ext cx="852805" cy="852805"/>
          </a:xfrm>
          <a:custGeom>
            <a:avLst/>
            <a:gdLst/>
            <a:ahLst/>
            <a:cxnLst/>
            <a:rect l="l" t="t" r="r" b="b"/>
            <a:pathLst>
              <a:path w="852804" h="852804">
                <a:moveTo>
                  <a:pt x="405679" y="0"/>
                </a:moveTo>
                <a:lnTo>
                  <a:pt x="359383" y="4799"/>
                </a:lnTo>
                <a:lnTo>
                  <a:pt x="313867" y="14542"/>
                </a:lnTo>
                <a:lnTo>
                  <a:pt x="270539" y="28832"/>
                </a:lnTo>
                <a:lnTo>
                  <a:pt x="229615" y="47370"/>
                </a:lnTo>
                <a:lnTo>
                  <a:pt x="191312" y="69859"/>
                </a:lnTo>
                <a:lnTo>
                  <a:pt x="155846" y="96001"/>
                </a:lnTo>
                <a:lnTo>
                  <a:pt x="123433" y="125498"/>
                </a:lnTo>
                <a:lnTo>
                  <a:pt x="94289" y="158052"/>
                </a:lnTo>
                <a:lnTo>
                  <a:pt x="68632" y="193367"/>
                </a:lnTo>
                <a:lnTo>
                  <a:pt x="46676" y="231144"/>
                </a:lnTo>
                <a:lnTo>
                  <a:pt x="28639" y="271085"/>
                </a:lnTo>
                <a:lnTo>
                  <a:pt x="14736" y="312892"/>
                </a:lnTo>
                <a:lnTo>
                  <a:pt x="5185" y="356269"/>
                </a:lnTo>
                <a:lnTo>
                  <a:pt x="200" y="400916"/>
                </a:lnTo>
                <a:lnTo>
                  <a:pt x="0" y="446537"/>
                </a:lnTo>
                <a:lnTo>
                  <a:pt x="4799" y="492834"/>
                </a:lnTo>
                <a:lnTo>
                  <a:pt x="14542" y="538350"/>
                </a:lnTo>
                <a:lnTo>
                  <a:pt x="28832" y="581678"/>
                </a:lnTo>
                <a:lnTo>
                  <a:pt x="47370" y="622602"/>
                </a:lnTo>
                <a:lnTo>
                  <a:pt x="69859" y="660905"/>
                </a:lnTo>
                <a:lnTo>
                  <a:pt x="96001" y="696371"/>
                </a:lnTo>
                <a:lnTo>
                  <a:pt x="125498" y="728784"/>
                </a:lnTo>
                <a:lnTo>
                  <a:pt x="158052" y="757927"/>
                </a:lnTo>
                <a:lnTo>
                  <a:pt x="193367" y="783585"/>
                </a:lnTo>
                <a:lnTo>
                  <a:pt x="231144" y="805541"/>
                </a:lnTo>
                <a:lnTo>
                  <a:pt x="271085" y="823578"/>
                </a:lnTo>
                <a:lnTo>
                  <a:pt x="312892" y="837480"/>
                </a:lnTo>
                <a:lnTo>
                  <a:pt x="356269" y="847032"/>
                </a:lnTo>
                <a:lnTo>
                  <a:pt x="400916" y="852016"/>
                </a:lnTo>
                <a:lnTo>
                  <a:pt x="446537" y="852217"/>
                </a:lnTo>
                <a:lnTo>
                  <a:pt x="492834" y="847418"/>
                </a:lnTo>
                <a:lnTo>
                  <a:pt x="538348" y="837675"/>
                </a:lnTo>
                <a:lnTo>
                  <a:pt x="581674" y="823385"/>
                </a:lnTo>
                <a:lnTo>
                  <a:pt x="622597" y="804847"/>
                </a:lnTo>
                <a:lnTo>
                  <a:pt x="660899" y="782358"/>
                </a:lnTo>
                <a:lnTo>
                  <a:pt x="696365" y="756216"/>
                </a:lnTo>
                <a:lnTo>
                  <a:pt x="728778" y="726719"/>
                </a:lnTo>
                <a:lnTo>
                  <a:pt x="757922" y="694164"/>
                </a:lnTo>
                <a:lnTo>
                  <a:pt x="783581" y="658850"/>
                </a:lnTo>
                <a:lnTo>
                  <a:pt x="805537" y="621073"/>
                </a:lnTo>
                <a:lnTo>
                  <a:pt x="823575" y="581132"/>
                </a:lnTo>
                <a:lnTo>
                  <a:pt x="837478" y="539324"/>
                </a:lnTo>
                <a:lnTo>
                  <a:pt x="847031" y="495948"/>
                </a:lnTo>
                <a:lnTo>
                  <a:pt x="852016" y="451300"/>
                </a:lnTo>
                <a:lnTo>
                  <a:pt x="852217" y="405679"/>
                </a:lnTo>
                <a:lnTo>
                  <a:pt x="847418" y="359383"/>
                </a:lnTo>
                <a:lnTo>
                  <a:pt x="837675" y="313867"/>
                </a:lnTo>
                <a:lnTo>
                  <a:pt x="823385" y="270539"/>
                </a:lnTo>
                <a:lnTo>
                  <a:pt x="804847" y="229615"/>
                </a:lnTo>
                <a:lnTo>
                  <a:pt x="782358" y="191312"/>
                </a:lnTo>
                <a:lnTo>
                  <a:pt x="756216" y="155846"/>
                </a:lnTo>
                <a:lnTo>
                  <a:pt x="726719" y="123433"/>
                </a:lnTo>
                <a:lnTo>
                  <a:pt x="694164" y="94289"/>
                </a:lnTo>
                <a:lnTo>
                  <a:pt x="658850" y="68632"/>
                </a:lnTo>
                <a:lnTo>
                  <a:pt x="621073" y="46676"/>
                </a:lnTo>
                <a:lnTo>
                  <a:pt x="581132" y="28639"/>
                </a:lnTo>
                <a:lnTo>
                  <a:pt x="539324" y="14736"/>
                </a:lnTo>
                <a:lnTo>
                  <a:pt x="495948" y="5185"/>
                </a:lnTo>
                <a:lnTo>
                  <a:pt x="451300" y="200"/>
                </a:lnTo>
                <a:lnTo>
                  <a:pt x="405679" y="0"/>
                </a:lnTo>
                <a:close/>
              </a:path>
            </a:pathLst>
          </a:custGeom>
          <a:solidFill>
            <a:srgbClr val="F794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09794" y="3985278"/>
            <a:ext cx="852805" cy="852805"/>
          </a:xfrm>
          <a:custGeom>
            <a:avLst/>
            <a:gdLst/>
            <a:ahLst/>
            <a:cxnLst/>
            <a:rect l="l" t="t" r="r" b="b"/>
            <a:pathLst>
              <a:path w="852804" h="852804">
                <a:moveTo>
                  <a:pt x="492834" y="847418"/>
                </a:moveTo>
                <a:lnTo>
                  <a:pt x="538348" y="837675"/>
                </a:lnTo>
                <a:lnTo>
                  <a:pt x="581674" y="823385"/>
                </a:lnTo>
                <a:lnTo>
                  <a:pt x="622597" y="804847"/>
                </a:lnTo>
                <a:lnTo>
                  <a:pt x="660899" y="782358"/>
                </a:lnTo>
                <a:lnTo>
                  <a:pt x="696365" y="756216"/>
                </a:lnTo>
                <a:lnTo>
                  <a:pt x="728778" y="726719"/>
                </a:lnTo>
                <a:lnTo>
                  <a:pt x="757922" y="694164"/>
                </a:lnTo>
                <a:lnTo>
                  <a:pt x="783581" y="658850"/>
                </a:lnTo>
                <a:lnTo>
                  <a:pt x="805537" y="621073"/>
                </a:lnTo>
                <a:lnTo>
                  <a:pt x="823575" y="581132"/>
                </a:lnTo>
                <a:lnTo>
                  <a:pt x="837478" y="539324"/>
                </a:lnTo>
                <a:lnTo>
                  <a:pt x="847031" y="495948"/>
                </a:lnTo>
                <a:lnTo>
                  <a:pt x="852016" y="451300"/>
                </a:lnTo>
                <a:lnTo>
                  <a:pt x="852217" y="405679"/>
                </a:lnTo>
                <a:lnTo>
                  <a:pt x="847418" y="359383"/>
                </a:lnTo>
                <a:lnTo>
                  <a:pt x="837675" y="313867"/>
                </a:lnTo>
                <a:lnTo>
                  <a:pt x="823385" y="270539"/>
                </a:lnTo>
                <a:lnTo>
                  <a:pt x="804847" y="229615"/>
                </a:lnTo>
                <a:lnTo>
                  <a:pt x="782358" y="191312"/>
                </a:lnTo>
                <a:lnTo>
                  <a:pt x="756216" y="155846"/>
                </a:lnTo>
                <a:lnTo>
                  <a:pt x="726719" y="123433"/>
                </a:lnTo>
                <a:lnTo>
                  <a:pt x="694164" y="94289"/>
                </a:lnTo>
                <a:lnTo>
                  <a:pt x="658850" y="68632"/>
                </a:lnTo>
                <a:lnTo>
                  <a:pt x="621073" y="46676"/>
                </a:lnTo>
                <a:lnTo>
                  <a:pt x="581132" y="28639"/>
                </a:lnTo>
                <a:lnTo>
                  <a:pt x="539324" y="14736"/>
                </a:lnTo>
                <a:lnTo>
                  <a:pt x="495948" y="5185"/>
                </a:lnTo>
                <a:lnTo>
                  <a:pt x="451300" y="200"/>
                </a:lnTo>
                <a:lnTo>
                  <a:pt x="405679" y="0"/>
                </a:lnTo>
                <a:lnTo>
                  <a:pt x="359383" y="4799"/>
                </a:lnTo>
                <a:lnTo>
                  <a:pt x="313867" y="14542"/>
                </a:lnTo>
                <a:lnTo>
                  <a:pt x="270539" y="28832"/>
                </a:lnTo>
                <a:lnTo>
                  <a:pt x="229615" y="47370"/>
                </a:lnTo>
                <a:lnTo>
                  <a:pt x="191312" y="69859"/>
                </a:lnTo>
                <a:lnTo>
                  <a:pt x="155846" y="96001"/>
                </a:lnTo>
                <a:lnTo>
                  <a:pt x="123433" y="125498"/>
                </a:lnTo>
                <a:lnTo>
                  <a:pt x="94289" y="158052"/>
                </a:lnTo>
                <a:lnTo>
                  <a:pt x="68632" y="193367"/>
                </a:lnTo>
                <a:lnTo>
                  <a:pt x="46676" y="231144"/>
                </a:lnTo>
                <a:lnTo>
                  <a:pt x="28639" y="271085"/>
                </a:lnTo>
                <a:lnTo>
                  <a:pt x="14736" y="312892"/>
                </a:lnTo>
                <a:lnTo>
                  <a:pt x="5185" y="356269"/>
                </a:lnTo>
                <a:lnTo>
                  <a:pt x="200" y="400916"/>
                </a:lnTo>
                <a:lnTo>
                  <a:pt x="0" y="446537"/>
                </a:lnTo>
                <a:lnTo>
                  <a:pt x="4799" y="492834"/>
                </a:lnTo>
                <a:lnTo>
                  <a:pt x="14542" y="538350"/>
                </a:lnTo>
                <a:lnTo>
                  <a:pt x="28832" y="581678"/>
                </a:lnTo>
                <a:lnTo>
                  <a:pt x="47370" y="622602"/>
                </a:lnTo>
                <a:lnTo>
                  <a:pt x="69859" y="660905"/>
                </a:lnTo>
                <a:lnTo>
                  <a:pt x="96001" y="696371"/>
                </a:lnTo>
                <a:lnTo>
                  <a:pt x="125498" y="728784"/>
                </a:lnTo>
                <a:lnTo>
                  <a:pt x="158052" y="757927"/>
                </a:lnTo>
                <a:lnTo>
                  <a:pt x="193367" y="783585"/>
                </a:lnTo>
                <a:lnTo>
                  <a:pt x="231144" y="805541"/>
                </a:lnTo>
                <a:lnTo>
                  <a:pt x="271085" y="823578"/>
                </a:lnTo>
                <a:lnTo>
                  <a:pt x="312892" y="837480"/>
                </a:lnTo>
                <a:lnTo>
                  <a:pt x="356269" y="847032"/>
                </a:lnTo>
                <a:lnTo>
                  <a:pt x="400916" y="852016"/>
                </a:lnTo>
                <a:lnTo>
                  <a:pt x="446537" y="852217"/>
                </a:lnTo>
                <a:lnTo>
                  <a:pt x="492834" y="847418"/>
                </a:lnTo>
                <a:close/>
              </a:path>
            </a:pathLst>
          </a:custGeom>
          <a:ln w="43980">
            <a:solidFill>
              <a:srgbClr val="1268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 rot="21060000">
            <a:off x="4250720" y="4175279"/>
            <a:ext cx="307355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5">
                <a:solidFill>
                  <a:srgbClr val="FFFFFF"/>
                </a:solidFill>
                <a:latin typeface="Century Gothic"/>
                <a:cs typeface="Century Gothic"/>
              </a:rPr>
              <a:t>print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 rot="21060000">
            <a:off x="4337651" y="4323981"/>
            <a:ext cx="180997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 rot="21060000">
            <a:off x="4145832" y="4475656"/>
            <a:ext cx="614974" cy="146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engrave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1175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95174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70879" y="1267889"/>
            <a:ext cx="6624955" cy="0"/>
          </a:xfrm>
          <a:custGeom>
            <a:avLst/>
            <a:gdLst/>
            <a:ahLst/>
            <a:cxnLst/>
            <a:rect l="l" t="t" r="r" b="b"/>
            <a:pathLst>
              <a:path w="6624955" h="0">
                <a:moveTo>
                  <a:pt x="0" y="0"/>
                </a:moveTo>
                <a:lnTo>
                  <a:pt x="662471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1599" y="8319178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2019-10-18T02:17:59Z</dcterms:created>
  <dcterms:modified xsi:type="dcterms:W3CDTF">2019-10-18T02:17:59Z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2019-10-18T00:00:00Z</vt:filetime>
  </property>
</Properties>
</file>