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jpg" ContentType="image/jpg"/>
  <Default Extension="png" ContentType="image/png"/>
  <Override PartName="/ppt/slides/slide1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10693400" cy="7562850"/>
  <p:notesSz cx="10693400" cy="756285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4483"/>
            <a:ext cx="9089390" cy="158819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jp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Relationship Id="rId12" Type="http://schemas.openxmlformats.org/officeDocument/2006/relationships/image" Target="../media/image6.png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954741" y="3207852"/>
            <a:ext cx="2622547" cy="203956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7" name="bk object 17"/>
          <p:cNvSpPr/>
          <p:nvPr/>
        </p:nvSpPr>
        <p:spPr>
          <a:xfrm>
            <a:off x="8074954" y="859574"/>
            <a:ext cx="323131" cy="4320755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8" name="bk object 18"/>
          <p:cNvSpPr/>
          <p:nvPr/>
        </p:nvSpPr>
        <p:spPr>
          <a:xfrm>
            <a:off x="2753144" y="2537993"/>
            <a:ext cx="4374854" cy="2153158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19" name="bk object 19"/>
          <p:cNvSpPr/>
          <p:nvPr/>
        </p:nvSpPr>
        <p:spPr>
          <a:xfrm>
            <a:off x="8497151" y="3235750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0" name="bk object 20"/>
          <p:cNvSpPr/>
          <p:nvPr/>
        </p:nvSpPr>
        <p:spPr>
          <a:xfrm>
            <a:off x="8478101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1" name="bk object 21"/>
          <p:cNvSpPr/>
          <p:nvPr/>
        </p:nvSpPr>
        <p:spPr>
          <a:xfrm>
            <a:off x="8673900" y="3216700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2" name="bk object 22"/>
          <p:cNvSpPr/>
          <p:nvPr/>
        </p:nvSpPr>
        <p:spPr>
          <a:xfrm>
            <a:off x="8673900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3" name="bk object 23"/>
          <p:cNvSpPr/>
          <p:nvPr/>
        </p:nvSpPr>
        <p:spPr>
          <a:xfrm>
            <a:off x="8476301" y="163952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4" name="bk object 24"/>
          <p:cNvSpPr/>
          <p:nvPr/>
        </p:nvSpPr>
        <p:spPr>
          <a:xfrm>
            <a:off x="8497151" y="2448826"/>
            <a:ext cx="196215" cy="0"/>
          </a:xfrm>
          <a:custGeom>
            <a:avLst/>
            <a:gdLst/>
            <a:ahLst/>
            <a:cxnLst/>
            <a:rect l="l" t="t" r="r" b="b"/>
            <a:pathLst>
              <a:path w="196215" h="0">
                <a:moveTo>
                  <a:pt x="0" y="0"/>
                </a:moveTo>
                <a:lnTo>
                  <a:pt x="195795" y="0"/>
                </a:lnTo>
              </a:path>
            </a:pathLst>
          </a:custGeom>
          <a:ln w="9525">
            <a:solidFill>
              <a:srgbClr val="A7A9AC"/>
            </a:solidFill>
          </a:ln>
        </p:spPr>
        <p:txBody>
          <a:bodyPr wrap="square" lIns="0" tIns="0" rIns="0" bIns="0" rtlCol="0"/>
          <a:lstStyle/>
          <a:p/>
        </p:txBody>
      </p:sp>
      <p:sp>
        <p:nvSpPr>
          <p:cNvPr id="25" name="bk object 25"/>
          <p:cNvSpPr/>
          <p:nvPr/>
        </p:nvSpPr>
        <p:spPr>
          <a:xfrm>
            <a:off x="8478101" y="242977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6" name="bk object 26"/>
          <p:cNvSpPr/>
          <p:nvPr/>
        </p:nvSpPr>
        <p:spPr>
          <a:xfrm>
            <a:off x="8673900" y="2429776"/>
            <a:ext cx="38100" cy="38100"/>
          </a:xfrm>
          <a:custGeom>
            <a:avLst/>
            <a:gdLst/>
            <a:ahLst/>
            <a:cxnLst/>
            <a:rect l="l" t="t" r="r" b="b"/>
            <a:pathLst>
              <a:path w="38100" h="38100">
                <a:moveTo>
                  <a:pt x="19050" y="0"/>
                </a:moveTo>
                <a:lnTo>
                  <a:pt x="11637" y="1497"/>
                </a:lnTo>
                <a:lnTo>
                  <a:pt x="5581" y="5581"/>
                </a:lnTo>
                <a:lnTo>
                  <a:pt x="1497" y="11637"/>
                </a:lnTo>
                <a:lnTo>
                  <a:pt x="0" y="19050"/>
                </a:lnTo>
                <a:lnTo>
                  <a:pt x="1497" y="26462"/>
                </a:lnTo>
                <a:lnTo>
                  <a:pt x="5581" y="32518"/>
                </a:lnTo>
                <a:lnTo>
                  <a:pt x="11637" y="36602"/>
                </a:lnTo>
                <a:lnTo>
                  <a:pt x="19050" y="38100"/>
                </a:lnTo>
                <a:lnTo>
                  <a:pt x="26462" y="36602"/>
                </a:lnTo>
                <a:lnTo>
                  <a:pt x="32518" y="32518"/>
                </a:lnTo>
                <a:lnTo>
                  <a:pt x="36602" y="26462"/>
                </a:lnTo>
                <a:lnTo>
                  <a:pt x="38100" y="19050"/>
                </a:lnTo>
                <a:lnTo>
                  <a:pt x="36602" y="11637"/>
                </a:lnTo>
                <a:lnTo>
                  <a:pt x="32518" y="5581"/>
                </a:lnTo>
                <a:lnTo>
                  <a:pt x="26462" y="1497"/>
                </a:lnTo>
                <a:lnTo>
                  <a:pt x="19050" y="0"/>
                </a:lnTo>
                <a:close/>
              </a:path>
            </a:pathLst>
          </a:custGeom>
          <a:solidFill>
            <a:srgbClr val="A7A9A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7" name="bk object 27"/>
          <p:cNvSpPr/>
          <p:nvPr/>
        </p:nvSpPr>
        <p:spPr>
          <a:xfrm>
            <a:off x="1790158" y="840487"/>
            <a:ext cx="1309852" cy="208381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8" name="bk object 28"/>
          <p:cNvSpPr/>
          <p:nvPr/>
        </p:nvSpPr>
        <p:spPr>
          <a:xfrm>
            <a:off x="763397" y="686903"/>
            <a:ext cx="860463" cy="538480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9" name="bk object 29"/>
          <p:cNvSpPr/>
          <p:nvPr/>
        </p:nvSpPr>
        <p:spPr>
          <a:xfrm>
            <a:off x="2215342" y="1131346"/>
            <a:ext cx="448398" cy="61277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/>
          <p:cNvGraphicFramePr>
            <a:graphicFrameLocks noGrp="1"/>
          </p:cNvGraphicFramePr>
          <p:nvPr/>
        </p:nvGraphicFramePr>
        <p:xfrm>
          <a:off x="447675" y="447675"/>
          <a:ext cx="9806305" cy="666495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447925"/>
                <a:gridCol w="2440940"/>
                <a:gridCol w="4888865"/>
              </a:tblGrid>
              <a:tr h="4924776">
                <a:tc gridSpan="3"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  <a:p>
                      <a:pPr algn="r" marR="948690">
                        <a:lnSpc>
                          <a:spcPct val="100000"/>
                        </a:lnSpc>
                        <a:spcBef>
                          <a:spcPts val="770"/>
                        </a:spcBef>
                        <a:tabLst>
                          <a:tab pos="197485" algn="l"/>
                        </a:tabLst>
                      </a:pPr>
                      <a:r>
                        <a:rPr dirty="0" u="sng" sz="900">
                          <a:solidFill>
                            <a:srgbClr val="58595B"/>
                          </a:solidFill>
                          <a:uFill>
                            <a:solidFill>
                              <a:srgbClr val="A7A9AC"/>
                            </a:solidFill>
                          </a:uFill>
                          <a:latin typeface="Century Gothic"/>
                          <a:cs typeface="Century Gothic"/>
                        </a:rPr>
                        <a:t> 	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 </a:t>
                      </a:r>
                      <a:r>
                        <a:rPr dirty="0" sz="900" spc="-2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Clip</a:t>
                      </a:r>
                      <a:r>
                        <a:rPr dirty="0" sz="900" spc="-1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Trim: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algn="r" marR="690880">
                        <a:lnSpc>
                          <a:spcPts val="69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2780"/>
                        </a:lnSpc>
                      </a:pPr>
                      <a:r>
                        <a:rPr dirty="0" sz="2700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Jotter</a:t>
                      </a:r>
                      <a:r>
                        <a:rPr dirty="0" sz="2700" spc="-5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2700">
                          <a:solidFill>
                            <a:srgbClr val="A7A9AC"/>
                          </a:solidFill>
                          <a:latin typeface="Century Gothic"/>
                          <a:cs typeface="Century Gothic"/>
                        </a:rPr>
                        <a:t>XL</a:t>
                      </a:r>
                      <a:endParaRPr sz="27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365"/>
                        </a:lnSpc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Metal Pen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Ballpoint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Parker Jotter XL - Matte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Blue</a:t>
                      </a:r>
                      <a:r>
                        <a:rPr dirty="0" sz="1400" spc="-1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CT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algn="r" marR="1101090">
                        <a:lnSpc>
                          <a:spcPts val="6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130"/>
                        </a:lnSpc>
                        <a:tabLst>
                          <a:tab pos="8327390" algn="l"/>
                        </a:tabLst>
                      </a:pP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MADE </a:t>
                      </a:r>
                      <a:r>
                        <a:rPr dirty="0" sz="14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IN</a:t>
                      </a:r>
                      <a:r>
                        <a:rPr dirty="0" sz="14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FRANCE	</a:t>
                      </a:r>
                      <a:r>
                        <a:rPr dirty="0" baseline="3086" sz="135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</a:t>
                      </a:r>
                      <a:endParaRPr baseline="3086" sz="1350">
                        <a:latin typeface="Century Gothic"/>
                        <a:cs typeface="Century Gothic"/>
                      </a:endParaRPr>
                    </a:p>
                    <a:p>
                      <a:pPr marL="298450">
                        <a:lnSpc>
                          <a:spcPts val="1365"/>
                        </a:lnSpc>
                        <a:tabLst>
                          <a:tab pos="8327390" algn="l"/>
                        </a:tabLst>
                      </a:pPr>
                      <a:r>
                        <a:rPr dirty="0" baseline="-29761" sz="2100" spc="-7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2068513	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55"/>
                        </a:spcBef>
                      </a:pPr>
                      <a:endParaRPr sz="2350">
                        <a:latin typeface="Times New Roman"/>
                        <a:cs typeface="Times New Roman"/>
                      </a:endParaRPr>
                    </a:p>
                    <a:p>
                      <a:pPr marL="8327390" marR="690880">
                        <a:lnSpc>
                          <a:spcPct val="100000"/>
                        </a:lnSpc>
                      </a:pP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Barrel: 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Linished </a:t>
                      </a:r>
                      <a:r>
                        <a:rPr dirty="0" sz="9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and  Varnished  Stainless</a:t>
                      </a:r>
                      <a:r>
                        <a:rPr dirty="0" sz="9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9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Steel</a:t>
                      </a:r>
                      <a:endParaRPr sz="900">
                        <a:latin typeface="Century Gothic"/>
                        <a:cs typeface="Century Gothic"/>
                      </a:endParaRPr>
                    </a:p>
                  </a:txBody>
                  <a:tcPr marL="0" marR="0" marB="0" marT="0">
                    <a:lnL w="19050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19050">
                      <a:solidFill>
                        <a:srgbClr val="A7A9AC"/>
                      </a:solidFill>
                      <a:prstDash val="solid"/>
                    </a:lnT>
                    <a:lnB w="9525">
                      <a:solidFill>
                        <a:srgbClr val="A7A9AC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  <a:tc hMerge="1">
                  <a:txBody>
                    <a:bodyPr/>
                    <a:lstStyle/>
                    <a:p>
                      <a:pPr/>
                    </a:p>
                  </a:txBody>
                  <a:tcPr marL="0" marR="0" marB="0" marT="0"/>
                </a:tc>
              </a:tr>
              <a:tr h="1720828">
                <a:tc>
                  <a:txBody>
                    <a:bodyPr/>
                    <a:lstStyle/>
                    <a:p>
                      <a:pPr marL="300355">
                        <a:lnSpc>
                          <a:spcPct val="100000"/>
                        </a:lnSpc>
                        <a:spcBef>
                          <a:spcPts val="122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Packaging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info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300355" marR="606425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Qty:</a:t>
                      </a:r>
                      <a:r>
                        <a:rPr dirty="0" sz="1000" spc="-8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100  Shipping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</a:t>
                      </a:r>
                      <a:r>
                        <a:rPr dirty="0" sz="1000" spc="-2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Size: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 marL="300355" marR="419100">
                        <a:lnSpc>
                          <a:spcPct val="116700"/>
                        </a:lnSpc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60.1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38.2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23.2cm (LxWxH) 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Carton Weight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(kg):</a:t>
                      </a:r>
                      <a:r>
                        <a:rPr dirty="0" sz="1000" spc="-3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18.1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55575">
                    <a:lnL w="19050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93370">
                        <a:lnSpc>
                          <a:spcPct val="100000"/>
                        </a:lnSpc>
                        <a:spcBef>
                          <a:spcPts val="1285"/>
                        </a:spcBef>
                      </a:pP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Print</a:t>
                      </a: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  <a:spcBef>
                          <a:spcPts val="685"/>
                        </a:spcBef>
                      </a:pP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Pad Print: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</a:t>
                      </a:r>
                      <a:r>
                        <a:rPr dirty="0" sz="1000" spc="-9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050">
                        <a:latin typeface="Times New Roman"/>
                        <a:cs typeface="Times New Roman"/>
                      </a:endParaRPr>
                    </a:p>
                    <a:p>
                      <a:pPr marL="293370">
                        <a:lnSpc>
                          <a:spcPct val="100000"/>
                        </a:lnSpc>
                      </a:pPr>
                      <a:r>
                        <a:rPr dirty="0" sz="1400" spc="-5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Engrave</a:t>
                      </a:r>
                      <a:r>
                        <a:rPr dirty="0" sz="1400" spc="-1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400">
                          <a:solidFill>
                            <a:srgbClr val="808285"/>
                          </a:solidFill>
                          <a:latin typeface="Century Gothic"/>
                          <a:cs typeface="Century Gothic"/>
                        </a:rPr>
                        <a:t>Area</a:t>
                      </a:r>
                      <a:endParaRPr sz="1400">
                        <a:latin typeface="Century Gothic"/>
                        <a:cs typeface="Century Gothic"/>
                      </a:endParaRPr>
                    </a:p>
                    <a:p>
                      <a:pPr marL="293370" marR="887094">
                        <a:lnSpc>
                          <a:spcPct val="116700"/>
                        </a:lnSpc>
                        <a:spcBef>
                          <a:spcPts val="489"/>
                        </a:spcBef>
                      </a:pP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Engrave: 40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x </a:t>
                      </a:r>
                      <a:r>
                        <a:rPr dirty="0" sz="1000" spc="-5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7mm  Engrave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Color:</a:t>
                      </a:r>
                      <a:r>
                        <a:rPr dirty="0" sz="1000" spc="-9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 </a:t>
                      </a:r>
                      <a:r>
                        <a:rPr dirty="0" sz="1000">
                          <a:solidFill>
                            <a:srgbClr val="58595B"/>
                          </a:solidFill>
                          <a:latin typeface="Century Gothic"/>
                          <a:cs typeface="Century Gothic"/>
                        </a:rPr>
                        <a:t>Silver</a:t>
                      </a:r>
                      <a:endParaRPr sz="1000">
                        <a:latin typeface="Century Gothic"/>
                        <a:cs typeface="Century Gothic"/>
                      </a:endParaRPr>
                    </a:p>
                  </a:txBody>
                  <a:tcPr marL="0" marR="0" marB="0" marT="163195">
                    <a:lnL w="9525">
                      <a:solidFill>
                        <a:srgbClr val="A7A9AC"/>
                      </a:solidFill>
                      <a:prstDash val="solid"/>
                    </a:lnL>
                    <a:lnR w="9525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>
                        <a:latin typeface="Times New Roman"/>
                        <a:cs typeface="Times New Roman"/>
                      </a:endParaRPr>
                    </a:p>
                  </a:txBody>
                  <a:tcPr marL="0" marR="0" marB="0" marT="0">
                    <a:lnL w="9525">
                      <a:solidFill>
                        <a:srgbClr val="A7A9AC"/>
                      </a:solidFill>
                      <a:prstDash val="solid"/>
                    </a:lnL>
                    <a:lnR w="19050">
                      <a:solidFill>
                        <a:srgbClr val="A7A9AC"/>
                      </a:solidFill>
                      <a:prstDash val="solid"/>
                    </a:lnR>
                    <a:lnT w="9525">
                      <a:solidFill>
                        <a:srgbClr val="A7A9AC"/>
                      </a:solidFill>
                      <a:prstDash val="solid"/>
                    </a:lnT>
                    <a:lnB w="19050">
                      <a:solidFill>
                        <a:srgbClr val="A7A9AC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2019-10-18T02:08:02Z</dcterms:created>
  <dcterms:modified xsi:type="dcterms:W3CDTF">2019-10-18T02:08:02Z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2019-04-08T00:00:00Z</vt:filetime>
  </property>
  <property fmtid="{D5CDD505-2E9C-101B-9397-08002B2CF9AE}" pid="3" name="Creator">
    <vt:lpwstr>Adobe InDesign CC 14.0 (Windows)</vt:lpwstr>
  </property>
  <property fmtid="{D5CDD505-2E9C-101B-9397-08002B2CF9AE}" pid="4" name="LastSaved">
    <vt:filetime>2019-10-18T00:00:00Z</vt:filetime>
  </property>
</Properties>
</file>