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4741" y="3207852"/>
            <a:ext cx="2622547" cy="20395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74954" y="859574"/>
            <a:ext cx="323131" cy="43207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2753144" y="2537993"/>
            <a:ext cx="4374854" cy="215315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97151" y="244882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8101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673900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ct val="100000"/>
                        </a:lnSpc>
                        <a:spcBef>
                          <a:spcPts val="770"/>
                        </a:spcBef>
                        <a:tabLst>
                          <a:tab pos="19748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90880">
                        <a:lnSpc>
                          <a:spcPts val="69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2780"/>
                        </a:lnSpc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XL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XL - Matte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1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algn="r" marR="1101090">
                        <a:lnSpc>
                          <a:spcPts val="6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130"/>
                        </a:lnSpc>
                        <a:tabLst>
                          <a:tab pos="8327390" algn="l"/>
                        </a:tabLst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FRANCE	</a:t>
                      </a:r>
                      <a:r>
                        <a:rPr dirty="0" baseline="3086" sz="13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</a:t>
                      </a:r>
                      <a:endParaRPr baseline="3086" sz="135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  <a:tabLst>
                          <a:tab pos="8327390" algn="l"/>
                        </a:tabLst>
                      </a:pPr>
                      <a:r>
                        <a:rPr dirty="0" baseline="-29761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2068512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832739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6064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300355" marR="41910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23.2cm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557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2019-10-18T02:07:16Z</dcterms:created>
  <dcterms:modified xsi:type="dcterms:W3CDTF">2019-10-18T02:07:16Z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2019-10-18T00:00:00Z</vt:filetime>
  </property>
</Properties>
</file>