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10693400" cy="7562850"/>
  <p:notesSz cx="10693400" cy="75628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image" Target="../media/image4.png"/><Relationship Id="rId11" Type="http://schemas.openxmlformats.org/officeDocument/2006/relationships/image" Target="../media/image5.png"/><Relationship Id="rId12" Type="http://schemas.openxmlformats.org/officeDocument/2006/relationships/image" Target="../media/image6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954741" y="3207852"/>
            <a:ext cx="2622547" cy="203956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8074954" y="859574"/>
            <a:ext cx="323131" cy="432075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8497151" y="3235750"/>
            <a:ext cx="196215" cy="0"/>
          </a:xfrm>
          <a:custGeom>
            <a:avLst/>
            <a:gdLst/>
            <a:ahLst/>
            <a:cxnLst/>
            <a:rect l="l" t="t" r="r" b="b"/>
            <a:pathLst>
              <a:path w="196215" h="0">
                <a:moveTo>
                  <a:pt x="0" y="0"/>
                </a:moveTo>
                <a:lnTo>
                  <a:pt x="195795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8478101" y="3216700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8673900" y="3216700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8673900" y="1639526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8476301" y="1639526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k object 23"/>
          <p:cNvSpPr/>
          <p:nvPr/>
        </p:nvSpPr>
        <p:spPr>
          <a:xfrm>
            <a:off x="2753144" y="2537993"/>
            <a:ext cx="4374854" cy="215315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bk object 24"/>
          <p:cNvSpPr/>
          <p:nvPr/>
        </p:nvSpPr>
        <p:spPr>
          <a:xfrm>
            <a:off x="8497151" y="2448826"/>
            <a:ext cx="196215" cy="0"/>
          </a:xfrm>
          <a:custGeom>
            <a:avLst/>
            <a:gdLst/>
            <a:ahLst/>
            <a:cxnLst/>
            <a:rect l="l" t="t" r="r" b="b"/>
            <a:pathLst>
              <a:path w="196215" h="0">
                <a:moveTo>
                  <a:pt x="0" y="0"/>
                </a:moveTo>
                <a:lnTo>
                  <a:pt x="195795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bk object 25"/>
          <p:cNvSpPr/>
          <p:nvPr/>
        </p:nvSpPr>
        <p:spPr>
          <a:xfrm>
            <a:off x="8478101" y="2429776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bk object 26"/>
          <p:cNvSpPr/>
          <p:nvPr/>
        </p:nvSpPr>
        <p:spPr>
          <a:xfrm>
            <a:off x="8673900" y="2429776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bk object 27"/>
          <p:cNvSpPr/>
          <p:nvPr/>
        </p:nvSpPr>
        <p:spPr>
          <a:xfrm>
            <a:off x="1790158" y="840487"/>
            <a:ext cx="1309852" cy="20838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bk object 28"/>
          <p:cNvSpPr/>
          <p:nvPr/>
        </p:nvSpPr>
        <p:spPr>
          <a:xfrm>
            <a:off x="763397" y="686903"/>
            <a:ext cx="860463" cy="53848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bk object 29"/>
          <p:cNvSpPr/>
          <p:nvPr/>
        </p:nvSpPr>
        <p:spPr>
          <a:xfrm>
            <a:off x="2215342" y="1131346"/>
            <a:ext cx="448398" cy="61277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47675" y="447675"/>
          <a:ext cx="9806305" cy="66649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47925"/>
                <a:gridCol w="2440940"/>
                <a:gridCol w="4888865"/>
              </a:tblGrid>
              <a:tr h="4924776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r" marR="948690">
                        <a:lnSpc>
                          <a:spcPct val="100000"/>
                        </a:lnSpc>
                        <a:spcBef>
                          <a:spcPts val="770"/>
                        </a:spcBef>
                        <a:tabLst>
                          <a:tab pos="197485" algn="l"/>
                        </a:tabLst>
                      </a:pPr>
                      <a:r>
                        <a:rPr dirty="0" u="sng" sz="900">
                          <a:solidFill>
                            <a:srgbClr val="58595B"/>
                          </a:solidFill>
                          <a:uFill>
                            <a:solidFill>
                              <a:srgbClr val="A7A9AC"/>
                            </a:solidFill>
                          </a:uFill>
                          <a:latin typeface="Century Gothic"/>
                          <a:cs typeface="Century Gothic"/>
                        </a:rPr>
                        <a:t> 	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 </a:t>
                      </a:r>
                      <a:r>
                        <a:rPr dirty="0" sz="900" spc="-2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Clip</a:t>
                      </a:r>
                      <a:r>
                        <a:rPr dirty="0" sz="900" spc="-1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Trim: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 algn="r" marR="690880">
                        <a:lnSpc>
                          <a:spcPts val="690"/>
                        </a:lnSpc>
                      </a:pP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Stainless</a:t>
                      </a:r>
                      <a:r>
                        <a:rPr dirty="0" sz="900" spc="-9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Steel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 marL="298450">
                        <a:lnSpc>
                          <a:spcPts val="2780"/>
                        </a:lnSpc>
                      </a:pPr>
                      <a:r>
                        <a:rPr dirty="0" sz="2700">
                          <a:solidFill>
                            <a:srgbClr val="A7A9AC"/>
                          </a:solidFill>
                          <a:latin typeface="Century Gothic"/>
                          <a:cs typeface="Century Gothic"/>
                        </a:rPr>
                        <a:t>Jotter</a:t>
                      </a:r>
                      <a:r>
                        <a:rPr dirty="0" sz="2700" spc="-5">
                          <a:solidFill>
                            <a:srgbClr val="A7A9AC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2700">
                          <a:solidFill>
                            <a:srgbClr val="A7A9AC"/>
                          </a:solidFill>
                          <a:latin typeface="Century Gothic"/>
                          <a:cs typeface="Century Gothic"/>
                        </a:rPr>
                        <a:t>XL</a:t>
                      </a:r>
                      <a:endParaRPr sz="2700">
                        <a:latin typeface="Century Gothic"/>
                        <a:cs typeface="Century Gothic"/>
                      </a:endParaRPr>
                    </a:p>
                    <a:p>
                      <a:pPr marL="298450">
                        <a:lnSpc>
                          <a:spcPts val="1365"/>
                        </a:lnSpc>
                      </a:pP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Metal Pen </a:t>
                      </a:r>
                      <a:r>
                        <a:rPr dirty="0" sz="14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Ballpoint </a:t>
                      </a: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Parker Jotter XL - Matte </a:t>
                      </a:r>
                      <a:r>
                        <a:rPr dirty="0" sz="14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Black</a:t>
                      </a:r>
                      <a:r>
                        <a:rPr dirty="0" sz="1400" spc="-1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CT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algn="r" marR="1101090">
                        <a:lnSpc>
                          <a:spcPts val="600"/>
                        </a:lnSpc>
                      </a:pP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Barrel: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 marL="298450">
                        <a:lnSpc>
                          <a:spcPts val="1130"/>
                        </a:lnSpc>
                        <a:tabLst>
                          <a:tab pos="8327390" algn="l"/>
                        </a:tabLst>
                      </a:pP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MADE </a:t>
                      </a:r>
                      <a:r>
                        <a:rPr dirty="0" sz="14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IN</a:t>
                      </a: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FRANCE	</a:t>
                      </a:r>
                      <a:r>
                        <a:rPr dirty="0" baseline="3086" sz="135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Linished</a:t>
                      </a:r>
                      <a:endParaRPr baseline="3086" sz="1350">
                        <a:latin typeface="Century Gothic"/>
                        <a:cs typeface="Century Gothic"/>
                      </a:endParaRPr>
                    </a:p>
                    <a:p>
                      <a:pPr marL="298450">
                        <a:lnSpc>
                          <a:spcPts val="1365"/>
                        </a:lnSpc>
                        <a:tabLst>
                          <a:tab pos="8327390" algn="l"/>
                        </a:tabLst>
                      </a:pPr>
                      <a:r>
                        <a:rPr dirty="0" baseline="-29761" sz="2100" spc="-7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2068512	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Stainless</a:t>
                      </a:r>
                      <a:r>
                        <a:rPr dirty="0" sz="900" spc="-9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Steel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2350">
                        <a:latin typeface="Times New Roman"/>
                        <a:cs typeface="Times New Roman"/>
                      </a:endParaRPr>
                    </a:p>
                    <a:p>
                      <a:pPr marL="8327390" marR="690880">
                        <a:lnSpc>
                          <a:spcPct val="100000"/>
                        </a:lnSpc>
                      </a:pP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Barrel: 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Linished 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and  Varnished  Stainless</a:t>
                      </a:r>
                      <a:r>
                        <a:rPr dirty="0" sz="900" spc="-9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Steel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A7A9AC"/>
                      </a:solidFill>
                      <a:prstDash val="solid"/>
                    </a:lnL>
                    <a:lnR w="19050">
                      <a:solidFill>
                        <a:srgbClr val="A7A9AC"/>
                      </a:solidFill>
                      <a:prstDash val="solid"/>
                    </a:lnR>
                    <a:lnT w="19050">
                      <a:solidFill>
                        <a:srgbClr val="A7A9AC"/>
                      </a:solidFill>
                      <a:prstDash val="solid"/>
                    </a:lnT>
                    <a:lnB w="9525">
                      <a:solidFill>
                        <a:srgbClr val="A7A9AC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20828">
                <a:tc>
                  <a:txBody>
                    <a:bodyPr/>
                    <a:lstStyle/>
                    <a:p>
                      <a:pPr marL="300355">
                        <a:lnSpc>
                          <a:spcPct val="100000"/>
                        </a:lnSpc>
                        <a:spcBef>
                          <a:spcPts val="1225"/>
                        </a:spcBef>
                      </a:pPr>
                      <a:r>
                        <a:rPr dirty="0" sz="14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Packaging</a:t>
                      </a:r>
                      <a:r>
                        <a:rPr dirty="0" sz="1400" spc="-1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 spc="-5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info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marL="300355" marR="606425">
                        <a:lnSpc>
                          <a:spcPct val="116700"/>
                        </a:lnSpc>
                        <a:spcBef>
                          <a:spcPts val="489"/>
                        </a:spcBef>
                      </a:pP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Shipping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Carton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Qty:</a:t>
                      </a:r>
                      <a:r>
                        <a:rPr dirty="0" sz="1000" spc="-8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100  Shipping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Carton</a:t>
                      </a:r>
                      <a:r>
                        <a:rPr dirty="0" sz="1000" spc="-2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Size: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  <a:p>
                      <a:pPr marL="300355" marR="419100">
                        <a:lnSpc>
                          <a:spcPct val="116700"/>
                        </a:lnSpc>
                      </a:pP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60.1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x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38.2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x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23.2cm (LxWxH) 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Carton Weight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(kg):</a:t>
                      </a:r>
                      <a:r>
                        <a:rPr dirty="0" sz="1000" spc="-3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18.1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</a:txBody>
                  <a:tcPr marL="0" marR="0" marB="0" marT="155575">
                    <a:lnL w="19050">
                      <a:solidFill>
                        <a:srgbClr val="A7A9AC"/>
                      </a:solidFill>
                      <a:prstDash val="solid"/>
                    </a:lnL>
                    <a:lnR w="9525">
                      <a:solidFill>
                        <a:srgbClr val="A7A9AC"/>
                      </a:solidFill>
                      <a:prstDash val="solid"/>
                    </a:lnR>
                    <a:lnT w="9525">
                      <a:solidFill>
                        <a:srgbClr val="A7A9AC"/>
                      </a:solidFill>
                      <a:prstDash val="solid"/>
                    </a:lnT>
                    <a:lnB w="19050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  <a:spcBef>
                          <a:spcPts val="1285"/>
                        </a:spcBef>
                      </a:pPr>
                      <a:r>
                        <a:rPr dirty="0" sz="14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Print</a:t>
                      </a:r>
                      <a:r>
                        <a:rPr dirty="0" sz="1400" spc="-5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Area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marL="293370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Pad Print: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40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x</a:t>
                      </a:r>
                      <a:r>
                        <a:rPr dirty="0" sz="1000" spc="-9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7mm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93370">
                        <a:lnSpc>
                          <a:spcPct val="100000"/>
                        </a:lnSpc>
                      </a:pPr>
                      <a:r>
                        <a:rPr dirty="0" sz="1400" spc="-5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Engrave</a:t>
                      </a:r>
                      <a:r>
                        <a:rPr dirty="0" sz="1400" spc="-1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Area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marL="293370" marR="887094">
                        <a:lnSpc>
                          <a:spcPct val="116700"/>
                        </a:lnSpc>
                        <a:spcBef>
                          <a:spcPts val="489"/>
                        </a:spcBef>
                      </a:pP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Engrave: 40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x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7mm  Engrave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Color:</a:t>
                      </a:r>
                      <a:r>
                        <a:rPr dirty="0" sz="1000" spc="-9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Silver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</a:txBody>
                  <a:tcPr marL="0" marR="0" marB="0" marT="163195">
                    <a:lnL w="9525">
                      <a:solidFill>
                        <a:srgbClr val="A7A9AC"/>
                      </a:solidFill>
                      <a:prstDash val="solid"/>
                    </a:lnL>
                    <a:lnR w="9525">
                      <a:solidFill>
                        <a:srgbClr val="A7A9AC"/>
                      </a:solidFill>
                      <a:prstDash val="solid"/>
                    </a:lnR>
                    <a:lnT w="9525">
                      <a:solidFill>
                        <a:srgbClr val="A7A9AC"/>
                      </a:solidFill>
                      <a:prstDash val="solid"/>
                    </a:lnT>
                    <a:lnB w="19050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A7A9AC"/>
                      </a:solidFill>
                      <a:prstDash val="solid"/>
                    </a:lnL>
                    <a:lnR w="19050">
                      <a:solidFill>
                        <a:srgbClr val="A7A9AC"/>
                      </a:solidFill>
                      <a:prstDash val="solid"/>
                    </a:lnR>
                    <a:lnT w="9525">
                      <a:solidFill>
                        <a:srgbClr val="A7A9AC"/>
                      </a:solidFill>
                      <a:prstDash val="solid"/>
                    </a:lnT>
                    <a:lnB w="19050">
                      <a:solidFill>
                        <a:srgbClr val="A7A9AC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2019-10-18T02:07:16Z</dcterms:created>
  <dcterms:modified xsi:type="dcterms:W3CDTF">2019-10-18T02:07:16Z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2019-04-08T00:00:00Z</vt:filetime>
  </property>
  <property fmtid="{D5CDD505-2E9C-101B-9397-08002B2CF9AE}" pid="3" name="Creator">
    <vt:lpwstr>Adobe InDesign CC 14.0 (Windows)</vt:lpwstr>
  </property>
  <property fmtid="{D5CDD505-2E9C-101B-9397-08002B2CF9AE}" pid="4" name="LastSaved">
    <vt:filetime>2019-10-18T00:00:00Z</vt:filetime>
  </property>
</Properties>
</file>