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7801" y="2450033"/>
            <a:ext cx="4374845" cy="19594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80651" y="2805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110094" y="1108963"/>
            <a:ext cx="281760" cy="40759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905154" y="3219488"/>
            <a:ext cx="2728709" cy="20746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848360">
                        <a:lnSpc>
                          <a:spcPct val="100000"/>
                        </a:lnSpc>
                        <a:tabLst>
                          <a:tab pos="1710055" algn="l"/>
                        </a:tabLst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6946900" marR="894080" indent="-262890">
                        <a:lnSpc>
                          <a:spcPct val="100000"/>
                        </a:lnSpc>
                        <a:tabLst>
                          <a:tab pos="8327390" algn="l"/>
                        </a:tabLst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	Palladium  Finish	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ts val="83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800"/>
                        </a:lnSpc>
                        <a:tabLst>
                          <a:tab pos="8327390" algn="l"/>
                        </a:tabLst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Hemisphere	</a:t>
                      </a:r>
                      <a:r>
                        <a:rPr dirty="0" baseline="12345" sz="13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baseline="12345" sz="1350">
                        <a:latin typeface="Century Gothic"/>
                        <a:cs typeface="Century Gothic"/>
                      </a:endParaRPr>
                    </a:p>
                    <a:p>
                      <a:pPr algn="r" marR="894080">
                        <a:lnSpc>
                          <a:spcPts val="53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Hemisphere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Bright Blue</a:t>
                      </a:r>
                      <a:r>
                        <a:rPr dirty="0" sz="1400" spc="-1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algn="r" marR="2537460">
                        <a:lnSpc>
                          <a:spcPts val="1585"/>
                        </a:lnSpc>
                        <a:spcBef>
                          <a:spcPts val="120"/>
                        </a:spcBef>
                        <a:tabLst>
                          <a:tab pos="6254750" algn="l"/>
                        </a:tabLst>
                      </a:pP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2046601	</a:t>
                      </a:r>
                      <a:r>
                        <a:rPr dirty="0" baseline="6172" sz="135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baseline="6172" sz="1350" spc="-1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baseline="6172" sz="135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</a:t>
                      </a:r>
                      <a:endParaRPr baseline="6172" sz="1350">
                        <a:latin typeface="Century Gothic"/>
                        <a:cs typeface="Century Gothic"/>
                      </a:endParaRPr>
                    </a:p>
                    <a:p>
                      <a:pPr algn="r" marR="2536825">
                        <a:lnSpc>
                          <a:spcPts val="985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368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327390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and  Varnished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648450" marR="2181860" indent="131445">
                        <a:lnSpc>
                          <a:spcPct val="100000"/>
                        </a:lnSpc>
                        <a:tabLst>
                          <a:tab pos="7587615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</a:t>
                      </a:r>
                      <a:r>
                        <a:rPr dirty="0" u="sng" sz="900" spc="-5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678815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80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41.5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29.5cm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2019-10-18T02:01:44Z</dcterms:created>
  <dcterms:modified xsi:type="dcterms:W3CDTF">2019-10-18T02:01:44Z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2019-10-18T00:00:00Z</vt:filetime>
  </property>
</Properties>
</file>