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37801" y="2450033"/>
            <a:ext cx="4374845" cy="19594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7780651" y="884542"/>
            <a:ext cx="912494" cy="0"/>
          </a:xfrm>
          <a:custGeom>
            <a:avLst/>
            <a:gdLst/>
            <a:ahLst/>
            <a:cxnLst/>
            <a:rect l="l" t="t" r="r" b="b"/>
            <a:pathLst>
              <a:path w="912495" h="0">
                <a:moveTo>
                  <a:pt x="0" y="0"/>
                </a:moveTo>
                <a:lnTo>
                  <a:pt x="912304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7761601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8673900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246399" y="884334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5">
                <a:moveTo>
                  <a:pt x="0" y="115608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227349" y="9808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8497151" y="341575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 h="0">
                <a:moveTo>
                  <a:pt x="0" y="0"/>
                </a:moveTo>
                <a:lnTo>
                  <a:pt x="195795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8478101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8673900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7780651" y="2805266"/>
            <a:ext cx="210820" cy="0"/>
          </a:xfrm>
          <a:custGeom>
            <a:avLst/>
            <a:gdLst/>
            <a:ahLst/>
            <a:cxnLst/>
            <a:rect l="l" t="t" r="r" b="b"/>
            <a:pathLst>
              <a:path w="210820" h="0">
                <a:moveTo>
                  <a:pt x="0" y="0"/>
                </a:moveTo>
                <a:lnTo>
                  <a:pt x="210197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7761601" y="278621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7971801" y="278621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8495351" y="183857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 h="0">
                <a:moveTo>
                  <a:pt x="19759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8673900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8476301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jpg"/><Relationship Id="rId4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7675" y="447675"/>
          <a:ext cx="9806305" cy="666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925"/>
                <a:gridCol w="2440940"/>
                <a:gridCol w="4888865"/>
              </a:tblGrid>
              <a:tr h="49247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r" marR="848360">
                        <a:lnSpc>
                          <a:spcPct val="100000"/>
                        </a:lnSpc>
                        <a:tabLst>
                          <a:tab pos="1710055" algn="l"/>
                        </a:tabLst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Decal	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Tassie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6946900" marR="894080" indent="-262890">
                        <a:lnSpc>
                          <a:spcPct val="100000"/>
                        </a:lnSpc>
                        <a:tabLst>
                          <a:tab pos="8327390" algn="l"/>
                        </a:tabLst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Palladium	Palladium  Finish	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r" marR="948690">
                        <a:lnSpc>
                          <a:spcPts val="83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Clip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Trim: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300355">
                        <a:lnSpc>
                          <a:spcPts val="800"/>
                        </a:lnSpc>
                        <a:tabLst>
                          <a:tab pos="8327390" algn="l"/>
                        </a:tabLst>
                      </a:pPr>
                      <a:r>
                        <a:rPr dirty="0" sz="2700" spc="-5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Hemisphere	</a:t>
                      </a:r>
                      <a:r>
                        <a:rPr dirty="0" baseline="12345" sz="135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baseline="12345" sz="1350">
                        <a:latin typeface="Century Gothic"/>
                        <a:cs typeface="Century Gothic"/>
                      </a:endParaRPr>
                    </a:p>
                    <a:p>
                      <a:pPr algn="r" marR="894080">
                        <a:lnSpc>
                          <a:spcPts val="53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Palladium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00355">
                        <a:lnSpc>
                          <a:spcPct val="10000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Metal Pen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Ballpoint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Waterman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Hemisphere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- Comet Red</a:t>
                      </a:r>
                      <a:r>
                        <a:rPr dirty="0" sz="1400" spc="-1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CT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0035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MADE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IN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FRANCE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algn="r" marR="2537460">
                        <a:lnSpc>
                          <a:spcPts val="1585"/>
                        </a:lnSpc>
                        <a:spcBef>
                          <a:spcPts val="120"/>
                        </a:spcBef>
                        <a:tabLst>
                          <a:tab pos="6254750" algn="l"/>
                        </a:tabLst>
                      </a:pP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2042968	</a:t>
                      </a:r>
                      <a:r>
                        <a:rPr dirty="0" baseline="6172" sz="1350" spc="-7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</a:t>
                      </a:r>
                      <a:r>
                        <a:rPr dirty="0" baseline="6172" sz="1350" spc="-15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baseline="6172" sz="1350" spc="-7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band:</a:t>
                      </a:r>
                      <a:endParaRPr baseline="6172" sz="1350">
                        <a:latin typeface="Century Gothic"/>
                        <a:cs typeface="Century Gothic"/>
                      </a:endParaRPr>
                    </a:p>
                    <a:p>
                      <a:pPr algn="r" marR="2536825">
                        <a:lnSpc>
                          <a:spcPts val="985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Palladium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253682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8327390" marR="69088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Barrel: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Linished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and  Varnished  Stainless</a:t>
                      </a:r>
                      <a:r>
                        <a:rPr dirty="0" sz="9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648450" marR="2181860" indent="131445">
                        <a:lnSpc>
                          <a:spcPct val="100000"/>
                        </a:lnSpc>
                        <a:tabLst>
                          <a:tab pos="7587615" algn="l"/>
                        </a:tabLst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 </a:t>
                      </a:r>
                      <a:r>
                        <a:rPr dirty="0" u="sng" sz="900" spc="-5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	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r>
                        <a:rPr dirty="0" sz="900" spc="-1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">
                    <a:lnL w="19050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20828"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Packaging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info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8450" marR="678815">
                        <a:lnSpc>
                          <a:spcPct val="116700"/>
                        </a:lnSpc>
                        <a:spcBef>
                          <a:spcPts val="484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Qty:</a:t>
                      </a:r>
                      <a:r>
                        <a:rPr dirty="0" sz="10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80  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</a:t>
                      </a:r>
                      <a:r>
                        <a:rPr dirty="0" sz="1000" spc="-2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Size: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298450" marR="421005">
                        <a:lnSpc>
                          <a:spcPct val="116700"/>
                        </a:lnSpc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41.5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37.8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29.5cm (LxWxH) 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Weight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(kg):</a:t>
                      </a:r>
                      <a:r>
                        <a:rPr dirty="0" sz="1000" spc="-3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17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7480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Print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Pad Print: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Engrave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 marR="885825">
                        <a:lnSpc>
                          <a:spcPct val="116700"/>
                        </a:lnSpc>
                        <a:spcBef>
                          <a:spcPts val="489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Engrave: 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  Engrave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Color:</a:t>
                      </a:r>
                      <a:r>
                        <a:rPr dirty="0" sz="1000" spc="-8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Gold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8110094" y="1108963"/>
            <a:ext cx="281760" cy="40759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761601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025899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05154" y="3219488"/>
            <a:ext cx="2728709" cy="20746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56004" y="658369"/>
            <a:ext cx="1921637" cy="5639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2019-10-18T02:00:51Z</dcterms:created>
  <dcterms:modified xsi:type="dcterms:W3CDTF">2019-10-18T02:00:51Z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2019-04-08T00:00:00Z</vt:filetime>
  </property>
  <property fmtid="{D5CDD505-2E9C-101B-9397-08002B2CF9AE}" pid="3" name="Creator">
    <vt:lpwstr>Adobe InDesign CC 14.0 (Windows)</vt:lpwstr>
  </property>
  <property fmtid="{D5CDD505-2E9C-101B-9397-08002B2CF9AE}" pid="4" name="LastSaved">
    <vt:filetime>2019-10-18T00:00:00Z</vt:filetime>
  </property>
</Properties>
</file>