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9856" y="3028190"/>
            <a:ext cx="3066736" cy="2179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40114" y="908838"/>
            <a:ext cx="408954" cy="41593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7616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79718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5351" y="165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2389505"/>
                <a:gridCol w="652779"/>
                <a:gridCol w="1847215"/>
              </a:tblGrid>
              <a:tr h="492477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3170"/>
                        </a:lnSpc>
                        <a:spcBef>
                          <a:spcPts val="2150"/>
                        </a:spcBef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- Kensington Red</a:t>
                      </a:r>
                      <a:r>
                        <a:rPr dirty="0" sz="14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309181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1953348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1592580" marR="37465" indent="438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:  Linished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527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96875" marR="94869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  Stainless  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96875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27.6cm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49144" y="2378036"/>
            <a:ext cx="4374855" cy="2153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2019-10-18T01:39:18Z</dcterms:created>
  <dcterms:modified xsi:type="dcterms:W3CDTF">2019-10-18T01:39:18Z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