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89856" y="3016081"/>
            <a:ext cx="3030228" cy="217363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8040114" y="904353"/>
            <a:ext cx="408954" cy="416382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8497151" y="323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478101" y="321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673900" y="321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7761601" y="22458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7971801" y="22458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95351" y="165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673900" y="163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8476301" y="163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2389505"/>
                <a:gridCol w="652779"/>
                <a:gridCol w="1847215"/>
              </a:tblGrid>
              <a:tr h="492477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3300">
                        <a:latin typeface="Times New Roman"/>
                        <a:cs typeface="Times New Roman"/>
                      </a:endParaRPr>
                    </a:p>
                    <a:p>
                      <a:pPr marL="298450">
                        <a:lnSpc>
                          <a:spcPts val="3170"/>
                        </a:lnSpc>
                        <a:spcBef>
                          <a:spcPts val="2150"/>
                        </a:spcBef>
                      </a:pPr>
                      <a:r>
                        <a:rPr dirty="0" sz="2700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Jotter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61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Parker Jotter - Royal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Blue</a:t>
                      </a:r>
                      <a:r>
                        <a:rPr dirty="0" sz="1400" spc="-4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8450" marR="3091815">
                        <a:lnSpc>
                          <a:spcPct val="1072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 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1953347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r" marL="1592580" marR="37465" indent="4381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:  Linished 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255270" algn="l"/>
                        </a:tabLst>
                      </a:pP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396875" marR="948690">
                        <a:lnSpc>
                          <a:spcPct val="10000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  Stainless  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96875" marR="69088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Linished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and  Varnished  Stainless</a:t>
                      </a:r>
                      <a:r>
                        <a:rPr dirty="0" sz="9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  <a:tr h="418767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7480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</a:tcPr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302060">
                <a:tc>
                  <a:txBody>
                    <a:bodyPr/>
                    <a:lstStyle/>
                    <a:p>
                      <a:pPr marL="298450" marR="608330">
                        <a:lnSpc>
                          <a:spcPct val="116700"/>
                        </a:lnSpc>
                        <a:spcBef>
                          <a:spcPts val="105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421005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60.1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37.2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27.6cm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3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7094">
                        <a:lnSpc>
                          <a:spcPct val="116700"/>
                        </a:lnSpc>
                        <a:spcBef>
                          <a:spcPts val="484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Silver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4508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2249144" y="2378036"/>
            <a:ext cx="4374855" cy="21531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90158" y="840487"/>
            <a:ext cx="1309852" cy="2083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63397" y="686903"/>
            <a:ext cx="860463" cy="538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15342" y="1131346"/>
            <a:ext cx="448398" cy="612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2019-10-18T01:38:28Z</dcterms:created>
  <dcterms:modified xsi:type="dcterms:W3CDTF">2019-10-18T01:38:28Z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2018-10-26T00:00:00Z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