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9856" y="3076628"/>
            <a:ext cx="3018058" cy="21312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40114" y="863993"/>
            <a:ext cx="408954" cy="41683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7616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79718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5351" y="165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831214"/>
                <a:gridCol w="1558290"/>
                <a:gridCol w="652779"/>
                <a:gridCol w="184721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392112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1953345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761365" marR="37465" indent="438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:  Linished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527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96875" marR="86741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 Trim:  Stainless  Steel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96875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4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27.6cm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49144" y="2378036"/>
            <a:ext cx="4374855" cy="2153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2019-10-18T01:31:54Z</dcterms:created>
  <dcterms:modified xsi:type="dcterms:W3CDTF">2019-10-18T01:31:54Z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