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89856" y="3076628"/>
            <a:ext cx="3018058" cy="213125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8040114" y="863993"/>
            <a:ext cx="408954" cy="416830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8497151" y="323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478101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673900" y="321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7761601" y="22458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7971801" y="22458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95351" y="165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8476301" y="163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831214"/>
                <a:gridCol w="1558290"/>
                <a:gridCol w="652779"/>
                <a:gridCol w="184721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3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ts val="3170"/>
                        </a:lnSpc>
                        <a:spcBef>
                          <a:spcPts val="2170"/>
                        </a:spcBef>
                      </a:pPr>
                      <a:r>
                        <a:rPr dirty="0" sz="2700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Jotter</a:t>
                      </a:r>
                      <a:endParaRPr sz="27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161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Parker Jotter -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Brushed Stainless</a:t>
                      </a:r>
                      <a:r>
                        <a:rPr dirty="0" sz="14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 marR="3921125">
                        <a:lnSpc>
                          <a:spcPct val="1072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</a:t>
                      </a:r>
                      <a:r>
                        <a:rPr dirty="0" sz="14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 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1953345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L w="19050">
                      <a:solidFill>
                        <a:srgbClr val="A7A9AC"/>
                      </a:solidFill>
                      <a:prstDash val="solid"/>
                    </a:lnL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r" marL="761365" marR="37465" indent="43815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:  Linished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45085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55270" algn="l"/>
                        </a:tabLst>
                      </a:pPr>
                      <a:r>
                        <a:rPr dirty="0" u="sng" sz="900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 	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L="396875" marR="867410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 Trim:  Stainless  Steel</a:t>
                      </a:r>
                      <a:r>
                        <a:rPr dirty="0" sz="9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396875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0"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  <a:tr h="418767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</a:tcPr>
                </a:tc>
                <a:tc gridSpan="4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302060">
                <a:tc>
                  <a:txBody>
                    <a:bodyPr/>
                    <a:lstStyle/>
                    <a:p>
                      <a:pPr marL="298450" marR="608330">
                        <a:lnSpc>
                          <a:spcPct val="116700"/>
                        </a:lnSpc>
                        <a:spcBef>
                          <a:spcPts val="105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300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60.1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37.2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27.6cm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18.1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3335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7094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9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Silver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4508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gridSpan="4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249144" y="2378036"/>
            <a:ext cx="4374855" cy="21531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90158" y="840487"/>
            <a:ext cx="1309852" cy="208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3397" y="686903"/>
            <a:ext cx="860463" cy="538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15342" y="1131346"/>
            <a:ext cx="448398" cy="61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2019-10-18T01:31:54Z</dcterms:created>
  <dcterms:modified xsi:type="dcterms:W3CDTF">2019-10-18T01:31:54Z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2018-10-26T00:00:00Z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