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40114" y="1048487"/>
            <a:ext cx="408954" cy="41683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7780651" y="4838049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98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8050400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761601" y="27532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7971801" y="27532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741287" y="3248518"/>
            <a:ext cx="3214503" cy="18908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488886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617334">
                        <a:lnSpc>
                          <a:spcPct val="100000"/>
                        </a:lnSpc>
                        <a:tabLst>
                          <a:tab pos="8327390" algn="l"/>
                        </a:tabLst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6861809" marR="890269" indent="-182245">
                        <a:lnSpc>
                          <a:spcPct val="100000"/>
                        </a:lnSpc>
                        <a:tabLst>
                          <a:tab pos="8327390" algn="l"/>
                        </a:tabLst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	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 marR="948690">
                        <a:lnSpc>
                          <a:spcPts val="72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910"/>
                        </a:lnSpc>
                        <a:tabLst>
                          <a:tab pos="8327390" algn="l"/>
                        </a:tabLst>
                      </a:pPr>
                      <a:r>
                        <a:rPr dirty="0" baseline="-4115" sz="4050" spc="-7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Sonnet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889635">
                        <a:lnSpc>
                          <a:spcPts val="53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Sonnet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Matte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14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575"/>
                        </a:lnSpc>
                        <a:spcBef>
                          <a:spcPts val="120"/>
                        </a:spcBef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525"/>
                        </a:lnSpc>
                        <a:tabLst>
                          <a:tab pos="6555105" algn="l"/>
                          <a:tab pos="7533005" algn="l"/>
                        </a:tabLst>
                      </a:pPr>
                      <a:r>
                        <a:rPr dirty="0" baseline="-13888" sz="2100" spc="-7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1950881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</a:t>
                      </a:r>
                      <a:r>
                        <a:rPr dirty="0" sz="9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537460">
                        <a:lnSpc>
                          <a:spcPts val="103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NiPd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53746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plated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8327390" marR="77787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Matte</a:t>
                      </a:r>
                      <a:r>
                        <a:rPr dirty="0" sz="9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Resin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253746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0828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678815">
                        <a:lnSpc>
                          <a:spcPct val="116700"/>
                        </a:lnSpc>
                        <a:spcBef>
                          <a:spcPts val="490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80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42100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41.5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37.8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29.5cm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684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5825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322004" y="2447988"/>
            <a:ext cx="4374852" cy="19245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2019-10-18T01:28:58Z</dcterms:created>
  <dcterms:modified xsi:type="dcterms:W3CDTF">2019-10-18T01:28:58Z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