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12798" y="1044003"/>
            <a:ext cx="415658" cy="42142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60252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041202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9535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525998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506948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7767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7577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9535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060252" y="4914249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98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8041202" y="48951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8330000" y="48951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041202" y="27278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251401" y="27278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774950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9535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755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741287" y="3248518"/>
            <a:ext cx="3214503" cy="18908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6620802" y="1071923"/>
            <a:ext cx="449999" cy="39538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3175596" y="2511501"/>
            <a:ext cx="3111703" cy="23119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8770401" y="429576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8966200" y="429576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896734">
                        <a:lnSpc>
                          <a:spcPct val="100000"/>
                        </a:lnSpc>
                        <a:tabLst>
                          <a:tab pos="8606790" algn="l"/>
                        </a:tabLst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7141209" marR="610235" indent="-182245">
                        <a:lnSpc>
                          <a:spcPct val="100000"/>
                        </a:lnSpc>
                        <a:tabLst>
                          <a:tab pos="8606790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	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669290">
                        <a:lnSpc>
                          <a:spcPts val="72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910"/>
                        </a:lnSpc>
                        <a:tabLst>
                          <a:tab pos="8606790" algn="l"/>
                        </a:tabLst>
                      </a:pPr>
                      <a:r>
                        <a:rPr dirty="0" baseline="-4115" sz="4050" spc="-7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Sonnet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610235">
                        <a:lnSpc>
                          <a:spcPts val="5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Rollerball Parker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Sonnet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Stainless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465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415"/>
                        </a:lnSpc>
                        <a:tabLst>
                          <a:tab pos="6834505" algn="l"/>
                          <a:tab pos="7813040" algn="l"/>
                        </a:tabLst>
                      </a:pPr>
                      <a:r>
                        <a:rPr dirty="0" baseline="-21825" sz="210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1950873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257425">
                        <a:lnSpc>
                          <a:spcPts val="10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25806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606790" marR="33528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Material: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 Stainless</a:t>
                      </a:r>
                      <a:r>
                        <a:rPr dirty="0" sz="9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619490" marR="335280" indent="-288290">
                        <a:lnSpc>
                          <a:spcPct val="100000"/>
                        </a:lnSpc>
                        <a:tabLst>
                          <a:tab pos="8527415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Shell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Material:  Molded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Plastic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L="6856095" marR="2257425" indent="-9588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678815">
                        <a:lnSpc>
                          <a:spcPct val="11670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80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41.5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29.5cm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684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2019-10-18T01:26:28Z</dcterms:created>
  <dcterms:modified xsi:type="dcterms:W3CDTF">2019-10-18T01:26:28Z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