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29111" y="3248518"/>
            <a:ext cx="3226679" cy="18908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249144" y="2435999"/>
            <a:ext cx="4374855" cy="192455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046098" y="1070952"/>
            <a:ext cx="395897" cy="418171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780651" y="4838049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98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050400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7761601" y="27532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7971801" y="27532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617334">
                        <a:lnSpc>
                          <a:spcPct val="100000"/>
                        </a:lnSpc>
                        <a:tabLst>
                          <a:tab pos="8327390" algn="l"/>
                        </a:tabLst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6861809" marR="890269" indent="-182245">
                        <a:lnSpc>
                          <a:spcPct val="100000"/>
                        </a:lnSpc>
                        <a:tabLst>
                          <a:tab pos="8327390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	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ts val="72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910"/>
                        </a:lnSpc>
                        <a:tabLst>
                          <a:tab pos="8327390" algn="l"/>
                        </a:tabLst>
                      </a:pPr>
                      <a:r>
                        <a:rPr dirty="0" baseline="-4115" sz="4050" spc="-7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Sonnet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889635">
                        <a:lnSpc>
                          <a:spcPts val="5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Sonnet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Lacquer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575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525"/>
                        </a:lnSpc>
                        <a:tabLst>
                          <a:tab pos="6555105" algn="l"/>
                          <a:tab pos="7533005" algn="l"/>
                        </a:tabLst>
                      </a:pPr>
                      <a:r>
                        <a:rPr dirty="0" baseline="-13888" sz="210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1950792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7460">
                        <a:lnSpc>
                          <a:spcPts val="10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746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110109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65151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Lacquer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253746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678815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80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41.5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29.5cm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2019-10-18T01:21:46Z</dcterms:created>
  <dcterms:modified xsi:type="dcterms:W3CDTF">2019-10-18T01:21:46Z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