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8040114" y="1044003"/>
            <a:ext cx="408954" cy="420418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7780651" y="884542"/>
            <a:ext cx="912494" cy="0"/>
          </a:xfrm>
          <a:custGeom>
            <a:avLst/>
            <a:gdLst/>
            <a:ahLst/>
            <a:cxnLst/>
            <a:rect l="l" t="t" r="r" b="b"/>
            <a:pathLst>
              <a:path w="912495" h="0">
                <a:moveTo>
                  <a:pt x="0" y="0"/>
                </a:moveTo>
                <a:lnTo>
                  <a:pt x="912304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7761601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673900" y="8654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246399" y="884334"/>
            <a:ext cx="0" cy="116205"/>
          </a:xfrm>
          <a:custGeom>
            <a:avLst/>
            <a:gdLst/>
            <a:ahLst/>
            <a:cxnLst/>
            <a:rect l="l" t="t" r="r" b="b"/>
            <a:pathLst>
              <a:path w="0" h="116205">
                <a:moveTo>
                  <a:pt x="0" y="115608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227349" y="98089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497151" y="341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8101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673900" y="339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7780651" y="4838049"/>
            <a:ext cx="288925" cy="0"/>
          </a:xfrm>
          <a:custGeom>
            <a:avLst/>
            <a:gdLst/>
            <a:ahLst/>
            <a:cxnLst/>
            <a:rect l="l" t="t" r="r" b="b"/>
            <a:pathLst>
              <a:path w="288925" h="0">
                <a:moveTo>
                  <a:pt x="0" y="0"/>
                </a:moveTo>
                <a:lnTo>
                  <a:pt x="288798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7761601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8050400" y="4818999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761601" y="27532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7971801" y="2753222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8495351" y="1838576"/>
            <a:ext cx="198120" cy="0"/>
          </a:xfrm>
          <a:custGeom>
            <a:avLst/>
            <a:gdLst/>
            <a:ahLst/>
            <a:cxnLst/>
            <a:rect l="l" t="t" r="r" b="b"/>
            <a:pathLst>
              <a:path w="198120" h="0">
                <a:moveTo>
                  <a:pt x="197599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8673900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8476301" y="181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741287" y="3260638"/>
            <a:ext cx="3214503" cy="187869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6617334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Decal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Cap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Tassie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6946900" marR="868044" indent="-289560">
                        <a:lnSpc>
                          <a:spcPct val="100000"/>
                        </a:lnSpc>
                        <a:tabLst>
                          <a:tab pos="8327390" algn="l"/>
                        </a:tabLst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 Gold	Brass</a:t>
                      </a:r>
                      <a:r>
                        <a:rPr dirty="0" sz="9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	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ts val="720"/>
                        </a:lnSpc>
                      </a:pP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910"/>
                        </a:lnSpc>
                        <a:tabLst>
                          <a:tab pos="8327390" algn="l"/>
                        </a:tabLst>
                      </a:pPr>
                      <a:r>
                        <a:rPr dirty="0" baseline="-4115" sz="4050" spc="-7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Sonnet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867410">
                        <a:lnSpc>
                          <a:spcPts val="5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00355">
                        <a:lnSpc>
                          <a:spcPct val="100000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Sonnet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- Lacquer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1400" spc="-1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565"/>
                        </a:lnSpc>
                        <a:spcBef>
                          <a:spcPts val="120"/>
                        </a:spcBef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FRANCE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>
                        <a:lnSpc>
                          <a:spcPts val="1515"/>
                        </a:lnSpc>
                        <a:tabLst>
                          <a:tab pos="6555105" algn="l"/>
                          <a:tab pos="7561580" algn="l"/>
                        </a:tabLst>
                      </a:pPr>
                      <a:r>
                        <a:rPr dirty="0" baseline="-13888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1950784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Band:  </a:t>
                      </a:r>
                      <a:r>
                        <a:rPr dirty="0" sz="900" spc="6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86990">
                        <a:lnSpc>
                          <a:spcPts val="103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Brass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with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253492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550">
                        <a:latin typeface="Times New Roman"/>
                        <a:cs typeface="Times New Roman"/>
                      </a:endParaRPr>
                    </a:p>
                    <a:p>
                      <a:pPr algn="r" marR="1101725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65151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Black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Lacquer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algn="just" marL="6639559" marR="2537460" indent="13970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  Steel with  Gold</a:t>
                      </a:r>
                      <a:r>
                        <a:rPr dirty="0" sz="9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Finish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635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298450">
                        <a:lnSpc>
                          <a:spcPct val="100000"/>
                        </a:lnSpc>
                        <a:spcBef>
                          <a:spcPts val="123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8450" marR="678815">
                        <a:lnSpc>
                          <a:spcPct val="116700"/>
                        </a:lnSpc>
                        <a:spcBef>
                          <a:spcPts val="490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80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298450" marR="421005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41.5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37.8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29.5cm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17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684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58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8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Gold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3" name="object 3"/>
          <p:cNvSpPr/>
          <p:nvPr/>
        </p:nvSpPr>
        <p:spPr>
          <a:xfrm>
            <a:off x="2249144" y="2435999"/>
            <a:ext cx="4374855" cy="192455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2019-10-18T01:20:04Z</dcterms:created>
  <dcterms:modified xsi:type="dcterms:W3CDTF">2019-10-18T01:20:04Z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2018-10-29T00:00:00Z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2019-10-18T00:00:00Z</vt:filetime>
  </property>
</Properties>
</file>