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18300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300" y="418300"/>
            <a:ext cx="45002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Z855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5"/>
              <a:t>Odette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575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1133" y="2858731"/>
            <a:ext cx="2131695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5">
                <a:latin typeface="Century Gothic"/>
                <a:cs typeface="Century Gothic"/>
              </a:rPr>
              <a:t> 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Retractable, 4 colour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ballpoints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Black, blue, </a:t>
            </a:r>
            <a:r>
              <a:rPr dirty="0" sz="1000">
                <a:latin typeface="Century Gothic"/>
                <a:cs typeface="Century Gothic"/>
              </a:rPr>
              <a:t>red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green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42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2950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179" y="6408716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8911" y="2894838"/>
            <a:ext cx="2724150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5049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Odette 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retro classic,  featuring 4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 </a:t>
            </a:r>
            <a:r>
              <a:rPr dirty="0" sz="1000" spc="-5">
                <a:latin typeface="Century Gothic"/>
                <a:cs typeface="Century Gothic"/>
              </a:rPr>
              <a:t>ballpoints in </a:t>
            </a:r>
            <a:r>
              <a:rPr dirty="0" sz="1000">
                <a:latin typeface="Century Gothic"/>
                <a:cs typeface="Century Gothic"/>
              </a:rPr>
              <a:t>one </a:t>
            </a:r>
            <a:r>
              <a:rPr dirty="0" sz="1000" spc="-5">
                <a:latin typeface="Century Gothic"/>
                <a:cs typeface="Century Gothic"/>
              </a:rPr>
              <a:t>80's </a:t>
            </a:r>
            <a:r>
              <a:rPr dirty="0" sz="1000">
                <a:latin typeface="Century Gothic"/>
                <a:cs typeface="Century Gothic"/>
              </a:rPr>
              <a:t>nostalgia trip of a  </a:t>
            </a:r>
            <a:r>
              <a:rPr dirty="0" sz="1000" spc="-5">
                <a:latin typeface="Century Gothic"/>
                <a:cs typeface="Century Gothic"/>
              </a:rPr>
              <a:t>barrel.</a:t>
            </a:r>
            <a:endParaRPr sz="1000">
              <a:latin typeface="Century Gothic"/>
              <a:cs typeface="Century Gothic"/>
            </a:endParaRPr>
          </a:p>
          <a:p>
            <a:pPr algn="just" marL="12700" marR="12890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Ink </a:t>
            </a:r>
            <a:r>
              <a:rPr dirty="0" sz="1000">
                <a:latin typeface="Century Gothic"/>
                <a:cs typeface="Century Gothic"/>
              </a:rPr>
              <a:t>colours </a:t>
            </a:r>
            <a:r>
              <a:rPr dirty="0" sz="1000" spc="-5">
                <a:latin typeface="Century Gothic"/>
                <a:cs typeface="Century Gothic"/>
              </a:rPr>
              <a:t>are black, blue, </a:t>
            </a:r>
            <a:r>
              <a:rPr dirty="0" sz="1000">
                <a:latin typeface="Century Gothic"/>
                <a:cs typeface="Century Gothic"/>
              </a:rPr>
              <a:t>red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green  from </a:t>
            </a:r>
            <a:r>
              <a:rPr dirty="0" sz="1000" spc="-5">
                <a:latin typeface="Century Gothic"/>
                <a:cs typeface="Century Gothic"/>
              </a:rPr>
              <a:t>quality Slim </a:t>
            </a:r>
            <a:r>
              <a:rPr dirty="0" sz="1000">
                <a:latin typeface="Century Gothic"/>
                <a:cs typeface="Century Gothic"/>
              </a:rPr>
              <a:t>type refills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1,000m.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Promotional </a:t>
            </a:r>
            <a:r>
              <a:rPr dirty="0" sz="1000" spc="-5">
                <a:latin typeface="Century Gothic"/>
                <a:cs typeface="Century Gothic"/>
              </a:rPr>
              <a:t>pens </a:t>
            </a:r>
            <a:r>
              <a:rPr dirty="0" sz="1000">
                <a:latin typeface="Century Gothic"/>
                <a:cs typeface="Century Gothic"/>
              </a:rPr>
              <a:t>rarely come </a:t>
            </a:r>
            <a:r>
              <a:rPr dirty="0" sz="1000" spc="-5">
                <a:latin typeface="Century Gothic"/>
                <a:cs typeface="Century Gothic"/>
              </a:rPr>
              <a:t>at better  value when printed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brand as </a:t>
            </a:r>
            <a:r>
              <a:rPr dirty="0" sz="1000">
                <a:latin typeface="Century Gothic"/>
                <a:cs typeface="Century Gothic"/>
              </a:rPr>
              <a:t>a corporate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5543270"/>
            <a:ext cx="6330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White /</a:t>
            </a:r>
            <a:r>
              <a:rPr dirty="0" sz="800" spc="5">
                <a:latin typeface="Arial Narrow"/>
                <a:cs typeface="Arial Narrow"/>
              </a:rPr>
              <a:t> 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5868289"/>
            <a:ext cx="5949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White /</a:t>
            </a:r>
            <a:r>
              <a:rPr dirty="0" sz="800" spc="5">
                <a:latin typeface="Arial Narrow"/>
                <a:cs typeface="Arial Narrow"/>
              </a:rPr>
              <a:t> 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41091" y="5445227"/>
            <a:ext cx="2564072" cy="66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69102" y="385114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69102" y="385114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060000">
            <a:off x="6051681" y="4068467"/>
            <a:ext cx="54412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006417" y="4251788"/>
            <a:ext cx="6930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r>
              <a:rPr dirty="0" sz="125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6214276" y="4435113"/>
            <a:ext cx="33528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282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282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060000">
            <a:off x="5008277" y="4139898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4960057" y="4323245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8762" y="1401810"/>
            <a:ext cx="6045348" cy="1213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2019-10-23T01:37:03Z</dcterms:created>
  <dcterms:modified xsi:type="dcterms:W3CDTF">2019-10-23T01:37:03Z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