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84114" y="1384661"/>
            <a:ext cx="5986536" cy="13498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0600" y="406603"/>
            <a:ext cx="62816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5032685"/>
            <a:ext cx="234251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Size: </a:t>
            </a:r>
            <a:r>
              <a:rPr dirty="0" sz="1000" spc="-5">
                <a:latin typeface="Century Gothic"/>
                <a:cs typeface="Century Gothic"/>
              </a:rPr>
              <a:t>90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23.5cm  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9.7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5299" y="6390717"/>
            <a:ext cx="1706880" cy="138620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6mm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40005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Engrave (barrel): 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6mm  Engrave </a:t>
            </a:r>
            <a:r>
              <a:rPr dirty="0" sz="1000">
                <a:latin typeface="Century Gothic"/>
                <a:cs typeface="Century Gothic"/>
              </a:rPr>
              <a:t>Color: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Silver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59299" y="5543270"/>
            <a:ext cx="59245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Stainless</a:t>
            </a:r>
            <a:r>
              <a:rPr dirty="0" sz="800" spc="-2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Steel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28699" y="286421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304" y="2896349"/>
            <a:ext cx="2712085" cy="1769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slender </a:t>
            </a:r>
            <a:r>
              <a:rPr dirty="0" sz="1000">
                <a:latin typeface="Century Gothic"/>
                <a:cs typeface="Century Gothic"/>
              </a:rPr>
              <a:t>elegance of the Jenna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Stainless  </a:t>
            </a:r>
            <a:r>
              <a:rPr dirty="0" sz="1000">
                <a:latin typeface="Century Gothic"/>
                <a:cs typeface="Century Gothic"/>
              </a:rPr>
              <a:t>Metal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offers a </a:t>
            </a:r>
            <a:r>
              <a:rPr dirty="0" sz="1000" spc="-5">
                <a:latin typeface="Century Gothic"/>
                <a:cs typeface="Century Gothic"/>
              </a:rPr>
              <a:t>stylish and  sophisticated </a:t>
            </a:r>
            <a:r>
              <a:rPr dirty="0" sz="1000">
                <a:latin typeface="Century Gothic"/>
                <a:cs typeface="Century Gothic"/>
              </a:rPr>
              <a:t>option for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 </a:t>
            </a:r>
            <a:r>
              <a:rPr dirty="0" sz="1000" spc="-5">
                <a:latin typeface="Century Gothic"/>
                <a:cs typeface="Century Gothic"/>
              </a:rPr>
              <a:t>promotional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gift.</a:t>
            </a:r>
            <a:endParaRPr sz="1000">
              <a:latin typeface="Century Gothic"/>
              <a:cs typeface="Century Gothic"/>
            </a:endParaRPr>
          </a:p>
          <a:p>
            <a:pPr marL="12700" marR="120014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The twist </a:t>
            </a:r>
            <a:r>
              <a:rPr dirty="0" sz="1000" spc="-5">
                <a:latin typeface="Century Gothic"/>
                <a:cs typeface="Century Gothic"/>
              </a:rPr>
              <a:t>action,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 pen  </a:t>
            </a:r>
            <a:r>
              <a:rPr dirty="0" sz="1000">
                <a:latin typeface="Century Gothic"/>
                <a:cs typeface="Century Gothic"/>
              </a:rPr>
              <a:t>reveals a </a:t>
            </a:r>
            <a:r>
              <a:rPr dirty="0" sz="1000" spc="-5">
                <a:latin typeface="Century Gothic"/>
                <a:cs typeface="Century Gothic"/>
              </a:rPr>
              <a:t>black ink </a:t>
            </a:r>
            <a:r>
              <a:rPr dirty="0" sz="1000">
                <a:latin typeface="Century Gothic"/>
                <a:cs typeface="Century Gothic"/>
              </a:rPr>
              <a:t>Cross type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refill.</a:t>
            </a:r>
            <a:endParaRPr sz="1000">
              <a:latin typeface="Century Gothic"/>
              <a:cs typeface="Century Gothic"/>
            </a:endParaRPr>
          </a:p>
          <a:p>
            <a:pPr marL="12700" marR="191770">
              <a:lnSpc>
                <a:spcPct val="1167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Stainless Steel with </a:t>
            </a:r>
            <a:r>
              <a:rPr dirty="0" sz="1000">
                <a:latin typeface="Century Gothic"/>
                <a:cs typeface="Century Gothic"/>
              </a:rPr>
              <a:t>chrome trim, this </a:t>
            </a:r>
            <a:r>
              <a:rPr dirty="0" sz="1000" spc="-5">
                <a:latin typeface="Century Gothic"/>
                <a:cs typeface="Century Gothic"/>
              </a:rPr>
              <a:t>light-  weight, quality instrument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laser 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with your </a:t>
            </a:r>
            <a:r>
              <a:rPr dirty="0" sz="1000">
                <a:latin typeface="Century Gothic"/>
                <a:cs typeface="Century Gothic"/>
              </a:rPr>
              <a:t>client's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logo.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89409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789409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 rot="21120000">
            <a:off x="4036578" y="4106336"/>
            <a:ext cx="3613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 rot="21120000">
            <a:off x="4134463" y="4256482"/>
            <a:ext cx="21284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 rot="21120000">
            <a:off x="3940666" y="4406646"/>
            <a:ext cx="64809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946253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946253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 rot="21060000">
            <a:off x="6197730" y="4126545"/>
            <a:ext cx="364541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cross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060000">
            <a:off x="6234984" y="4291486"/>
            <a:ext cx="34243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060000">
            <a:off x="6288720" y="4483048"/>
            <a:ext cx="295810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855653" y="3911214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855653" y="3911214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 rot="21120000">
            <a:off x="5126935" y="4201969"/>
            <a:ext cx="3567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 rot="21120000">
            <a:off x="5083832" y="4393576"/>
            <a:ext cx="5036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615309" y="5458098"/>
            <a:ext cx="2603855" cy="303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640600" y="406603"/>
            <a:ext cx="563880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Z725X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</a:t>
            </a:r>
            <a:r>
              <a:rPr dirty="0" spc="-35"/>
              <a:t>Prestige</a:t>
            </a:r>
            <a:r>
              <a:rPr dirty="0" spc="-295"/>
              <a:t> </a:t>
            </a:r>
            <a:r>
              <a:rPr dirty="0" spc="-40"/>
              <a:t>Jenna</a:t>
            </a:r>
            <a:endParaRPr sz="4000"/>
          </a:p>
        </p:txBody>
      </p:sp>
      <p:sp>
        <p:nvSpPr>
          <p:cNvPr id="25" name="object 2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2019-10-23T01:14:43Z</dcterms:created>
  <dcterms:modified xsi:type="dcterms:W3CDTF">2019-10-23T01:14:43Z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