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36009" y="1340050"/>
            <a:ext cx="6085016" cy="14131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937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1653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48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20cm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583819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Z695</a:t>
            </a:r>
            <a:r>
              <a:rPr dirty="0" sz="4000" spc="-430">
                <a:solidFill>
                  <a:srgbClr val="58595B"/>
                </a:solidFill>
              </a:rPr>
              <a:t>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 </a:t>
            </a:r>
            <a:r>
              <a:rPr dirty="0" spc="-35"/>
              <a:t>Matte Rubber </a:t>
            </a:r>
            <a:r>
              <a:rPr dirty="0" spc="-40"/>
              <a:t>Mila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36353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Push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Button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4296" y="6390725"/>
            <a:ext cx="1220470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Print: </a:t>
            </a:r>
            <a:r>
              <a:rPr dirty="0" sz="1000" spc="-5">
                <a:latin typeface="Century Gothic"/>
                <a:cs typeface="Century Gothic"/>
              </a:rPr>
              <a:t>55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8699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58149" y="5430891"/>
            <a:ext cx="2559249" cy="2476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337699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37699" y="5848070"/>
            <a:ext cx="3048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37699" y="6152870"/>
            <a:ext cx="2895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37699" y="6457670"/>
            <a:ext cx="3702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D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Green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37699" y="6762470"/>
            <a:ext cx="3810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E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Purple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37699" y="7067270"/>
            <a:ext cx="41783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F </a:t>
            </a:r>
            <a:r>
              <a:rPr dirty="0" sz="800" spc="5">
                <a:latin typeface="Arial Narrow"/>
                <a:cs typeface="Arial Narrow"/>
              </a:rPr>
              <a:t>Orange</a:t>
            </a:r>
            <a:endParaRPr sz="800">
              <a:latin typeface="Arial Narrow"/>
              <a:cs typeface="Arial Narrow"/>
            </a:endParaRPr>
          </a:p>
          <a:p>
            <a:pPr marL="12700" marR="45085">
              <a:lnSpc>
                <a:spcPct val="250000"/>
              </a:lnSpc>
            </a:pPr>
            <a:r>
              <a:rPr dirty="0" sz="800">
                <a:latin typeface="Arial Narrow"/>
                <a:cs typeface="Arial Narrow"/>
              </a:rPr>
              <a:t>G </a:t>
            </a:r>
            <a:r>
              <a:rPr dirty="0" sz="800" spc="-5">
                <a:latin typeface="Arial Narrow"/>
                <a:cs typeface="Arial Narrow"/>
              </a:rPr>
              <a:t>Yellow  </a:t>
            </a:r>
            <a:r>
              <a:rPr dirty="0" sz="800">
                <a:latin typeface="Arial Narrow"/>
                <a:cs typeface="Arial Narrow"/>
              </a:rPr>
              <a:t>H</a:t>
            </a:r>
            <a:r>
              <a:rPr dirty="0" sz="800" spc="15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Pink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5304" y="2925559"/>
            <a:ext cx="13950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Slim </a:t>
            </a:r>
            <a:r>
              <a:rPr dirty="0" sz="1000">
                <a:latin typeface="Century Gothic"/>
                <a:cs typeface="Century Gothic"/>
              </a:rPr>
              <a:t>type refill -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05305" y="3859724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705305" y="3859724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 rot="21060000">
            <a:off x="4978765" y="4131716"/>
            <a:ext cx="399814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push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4936895" y="4315053"/>
            <a:ext cx="54169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button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876403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876403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 rot="21060000">
            <a:off x="6058981" y="4082767"/>
            <a:ext cx="544126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quality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060000">
            <a:off x="6013717" y="4266089"/>
            <a:ext cx="69309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r>
              <a:rPr dirty="0" sz="1250" spc="-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060000">
            <a:off x="6221576" y="4449413"/>
            <a:ext cx="33528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2019-11-07T22:51:18Z</dcterms:created>
  <dcterms:modified xsi:type="dcterms:W3CDTF">2019-11-07T22:51:18Z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2019-11-07T00:00:00Z</vt:filetime>
  </property>
</Properties>
</file>