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42462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Z634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0"/>
              <a:t>Alida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7575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5298" y="28589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299" y="6394313"/>
            <a:ext cx="860425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8860" y="2894914"/>
            <a:ext cx="2545715" cy="1012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4287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Alida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features a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push  button, </a:t>
            </a:r>
            <a:r>
              <a:rPr dirty="0" sz="1000">
                <a:latin typeface="Century Gothic"/>
                <a:cs typeface="Century Gothic"/>
              </a:rPr>
              <a:t>revealing a </a:t>
            </a:r>
            <a:r>
              <a:rPr dirty="0" sz="1000" spc="-5">
                <a:latin typeface="Century Gothic"/>
                <a:cs typeface="Century Gothic"/>
              </a:rPr>
              <a:t>black ink Slim </a:t>
            </a:r>
            <a:r>
              <a:rPr dirty="0" sz="1000">
                <a:latin typeface="Century Gothic"/>
                <a:cs typeface="Century Gothic"/>
              </a:rPr>
              <a:t>type 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1,200m.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Printed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company </a:t>
            </a:r>
            <a:r>
              <a:rPr dirty="0" sz="1000" spc="-5">
                <a:latin typeface="Century Gothic"/>
                <a:cs typeface="Century Gothic"/>
              </a:rPr>
              <a:t>logo,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stylish  promotional pen is an </a:t>
            </a:r>
            <a:r>
              <a:rPr dirty="0" sz="1000">
                <a:latin typeface="Century Gothic"/>
                <a:cs typeface="Century Gothic"/>
              </a:rPr>
              <a:t>excellent </a:t>
            </a:r>
            <a:r>
              <a:rPr dirty="0" sz="1000" spc="-5">
                <a:latin typeface="Century Gothic"/>
                <a:cs typeface="Century Gothic"/>
              </a:rPr>
              <a:t>branded  </a:t>
            </a:r>
            <a:r>
              <a:rPr dirty="0" sz="1000">
                <a:latin typeface="Century Gothic"/>
                <a:cs typeface="Century Gothic"/>
              </a:rPr>
              <a:t>gift </a:t>
            </a:r>
            <a:r>
              <a:rPr dirty="0" sz="1000" spc="-5">
                <a:latin typeface="Century Gothic"/>
                <a:cs typeface="Century Gothic"/>
              </a:rPr>
              <a:t>idea </a:t>
            </a:r>
            <a:r>
              <a:rPr dirty="0" sz="1000">
                <a:latin typeface="Century Gothic"/>
                <a:cs typeface="Century Gothic"/>
              </a:rPr>
              <a:t>for a corporate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campaign.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2582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7" y="924914"/>
                </a:lnTo>
                <a:lnTo>
                  <a:pt x="732860" y="903911"/>
                </a:lnTo>
                <a:lnTo>
                  <a:pt x="770037" y="879545"/>
                </a:lnTo>
                <a:lnTo>
                  <a:pt x="804620" y="852049"/>
                </a:lnTo>
                <a:lnTo>
                  <a:pt x="836440" y="821655"/>
                </a:lnTo>
                <a:lnTo>
                  <a:pt x="865327" y="788597"/>
                </a:lnTo>
                <a:lnTo>
                  <a:pt x="891112" y="753108"/>
                </a:lnTo>
                <a:lnTo>
                  <a:pt x="913625" y="715420"/>
                </a:lnTo>
                <a:lnTo>
                  <a:pt x="932699" y="675767"/>
                </a:lnTo>
                <a:lnTo>
                  <a:pt x="948163" y="634380"/>
                </a:lnTo>
                <a:lnTo>
                  <a:pt x="959848" y="591494"/>
                </a:lnTo>
                <a:lnTo>
                  <a:pt x="967584" y="547341"/>
                </a:lnTo>
                <a:lnTo>
                  <a:pt x="971204" y="502155"/>
                </a:lnTo>
                <a:lnTo>
                  <a:pt x="970537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2582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7" y="924914"/>
                </a:lnTo>
                <a:lnTo>
                  <a:pt x="732860" y="903911"/>
                </a:lnTo>
                <a:lnTo>
                  <a:pt x="770037" y="879545"/>
                </a:lnTo>
                <a:lnTo>
                  <a:pt x="804620" y="852049"/>
                </a:lnTo>
                <a:lnTo>
                  <a:pt x="836440" y="821655"/>
                </a:lnTo>
                <a:lnTo>
                  <a:pt x="865327" y="788597"/>
                </a:lnTo>
                <a:lnTo>
                  <a:pt x="891112" y="753108"/>
                </a:lnTo>
                <a:lnTo>
                  <a:pt x="913625" y="715420"/>
                </a:lnTo>
                <a:lnTo>
                  <a:pt x="932699" y="675767"/>
                </a:lnTo>
                <a:lnTo>
                  <a:pt x="948163" y="634380"/>
                </a:lnTo>
                <a:lnTo>
                  <a:pt x="959848" y="591494"/>
                </a:lnTo>
                <a:lnTo>
                  <a:pt x="967584" y="547341"/>
                </a:lnTo>
                <a:lnTo>
                  <a:pt x="971204" y="502155"/>
                </a:lnTo>
                <a:lnTo>
                  <a:pt x="970537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120000">
            <a:off x="4994169" y="4144395"/>
            <a:ext cx="383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120000">
            <a:off x="4959592" y="4352871"/>
            <a:ext cx="5188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8584" y="1347905"/>
            <a:ext cx="6095899" cy="1357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59300" y="5804789"/>
            <a:ext cx="5949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White /</a:t>
            </a:r>
            <a:r>
              <a:rPr dirty="0" sz="800" spc="5">
                <a:latin typeface="Arial Narrow"/>
                <a:cs typeface="Arial Narrow"/>
              </a:rPr>
              <a:t> 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59300" y="6066307"/>
            <a:ext cx="5803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 White /</a:t>
            </a:r>
            <a:r>
              <a:rPr dirty="0" sz="800" spc="-3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59300" y="6327826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59300" y="6589344"/>
            <a:ext cx="381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E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Purple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59300" y="6850862"/>
            <a:ext cx="4178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59300" y="7112381"/>
            <a:ext cx="377825" cy="932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G</a:t>
            </a:r>
            <a:r>
              <a:rPr dirty="0" sz="800" spc="80">
                <a:latin typeface="Arial Narrow"/>
                <a:cs typeface="Arial Narrow"/>
              </a:rPr>
              <a:t> </a:t>
            </a:r>
            <a:r>
              <a:rPr dirty="0" sz="800" spc="-5">
                <a:latin typeface="Arial Narrow"/>
                <a:cs typeface="Arial Narrow"/>
              </a:rPr>
              <a:t>Yellow</a:t>
            </a:r>
            <a:endParaRPr sz="800">
              <a:latin typeface="Arial Narrow"/>
              <a:cs typeface="Arial Narrow"/>
            </a:endParaRPr>
          </a:p>
          <a:p>
            <a:pPr marL="12700" marR="30480">
              <a:lnSpc>
                <a:spcPct val="214500"/>
              </a:lnSpc>
            </a:pPr>
            <a:r>
              <a:rPr dirty="0" sz="800">
                <a:latin typeface="Arial Narrow"/>
                <a:cs typeface="Arial Narrow"/>
              </a:rPr>
              <a:t>H </a:t>
            </a:r>
            <a:r>
              <a:rPr dirty="0" sz="800" spc="5">
                <a:latin typeface="Arial Narrow"/>
                <a:cs typeface="Arial Narrow"/>
              </a:rPr>
              <a:t>Pink  </a:t>
            </a: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-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  </a:t>
            </a:r>
            <a:r>
              <a:rPr dirty="0" sz="800">
                <a:latin typeface="Arial Narrow"/>
                <a:cs typeface="Arial Narrow"/>
              </a:rPr>
              <a:t>X</a:t>
            </a:r>
            <a:r>
              <a:rPr dirty="0" sz="800" spc="14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53488" y="5435993"/>
            <a:ext cx="2477527" cy="266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5480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5480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120000">
            <a:off x="6034412" y="4077539"/>
            <a:ext cx="52125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6170275" y="4259069"/>
            <a:ext cx="30717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 rot="21120000">
            <a:off x="6008815" y="4415286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2019-10-23T01:04:55Z</dcterms:created>
  <dcterms:modified xsi:type="dcterms:W3CDTF">2019-10-23T01:04:55Z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