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98192" y="1381746"/>
            <a:ext cx="6077440" cy="13777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1745614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304" y="6384726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59300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9300" y="5817489"/>
            <a:ext cx="3181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V</a:t>
            </a:r>
            <a:r>
              <a:rPr dirty="0" sz="800" spc="1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Grey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6268" y="5475889"/>
            <a:ext cx="2573041" cy="5756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235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235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 rot="21060000">
            <a:off x="6119368" y="4088433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 rot="21060000">
            <a:off x="6057467" y="4253373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6148598" y="4444991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47894" y="2864218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0326" y="2894672"/>
            <a:ext cx="3600450" cy="1842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5179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Julia Matte 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presents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sharp,  </a:t>
            </a:r>
            <a:r>
              <a:rPr dirty="0" sz="1000">
                <a:latin typeface="Century Gothic"/>
                <a:cs typeface="Century Gothic"/>
              </a:rPr>
              <a:t>corporate </a:t>
            </a:r>
            <a:r>
              <a:rPr dirty="0" sz="1000" spc="-5">
                <a:latin typeface="Century Gothic"/>
                <a:cs typeface="Century Gothic"/>
              </a:rPr>
              <a:t>style with smooth, straight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lines.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 click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delivers black ink </a:t>
            </a:r>
            <a:r>
              <a:rPr dirty="0" sz="1000">
                <a:latin typeface="Century Gothic"/>
                <a:cs typeface="Century Gothic"/>
              </a:rPr>
              <a:t>from  a </a:t>
            </a:r>
            <a:r>
              <a:rPr dirty="0" sz="1000" spc="-5">
                <a:latin typeface="Century Gothic"/>
                <a:cs typeface="Century Gothic"/>
              </a:rPr>
              <a:t>smooth, quality </a:t>
            </a:r>
            <a:r>
              <a:rPr dirty="0" sz="1000">
                <a:latin typeface="Century Gothic"/>
                <a:cs typeface="Century Gothic"/>
              </a:rPr>
              <a:t>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  <a:p>
            <a:pPr marL="12700" marR="4889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This metal </a:t>
            </a:r>
            <a:r>
              <a:rPr dirty="0" sz="1000" spc="-5">
                <a:latin typeface="Century Gothic"/>
                <a:cs typeface="Century Gothic"/>
              </a:rPr>
              <a:t>promotional pen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printed with your 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brand </a:t>
            </a:r>
            <a:r>
              <a:rPr dirty="0" sz="1000">
                <a:latin typeface="Century Gothic"/>
                <a:cs typeface="Century Gothic"/>
              </a:rPr>
              <a:t>to create a fine gift or, </a:t>
            </a:r>
            <a:r>
              <a:rPr dirty="0" sz="1000" spc="-5">
                <a:latin typeface="Century Gothic"/>
                <a:cs typeface="Century Gothic"/>
              </a:rPr>
              <a:t>alternatively, 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white </a:t>
            </a:r>
            <a:r>
              <a:rPr dirty="0" sz="1000">
                <a:latin typeface="Century Gothic"/>
                <a:cs typeface="Century Gothic"/>
              </a:rPr>
              <a:t>finish for </a:t>
            </a:r>
            <a:r>
              <a:rPr dirty="0" sz="1000" spc="-5">
                <a:latin typeface="Century Gothic"/>
                <a:cs typeface="Century Gothic"/>
              </a:rPr>
              <a:t>an </a:t>
            </a:r>
            <a:r>
              <a:rPr dirty="0" sz="1000">
                <a:latin typeface="Century Gothic"/>
                <a:cs typeface="Century Gothic"/>
              </a:rPr>
              <a:t>even classier  result.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000" spc="-5">
                <a:latin typeface="Century Gothic"/>
                <a:cs typeface="Century Gothic"/>
              </a:rPr>
              <a:t>18g </a:t>
            </a:r>
            <a:r>
              <a:rPr dirty="0" sz="1000">
                <a:latin typeface="Century Gothic"/>
                <a:cs typeface="Century Gothic"/>
              </a:rPr>
              <a:t>metal</a:t>
            </a:r>
            <a:r>
              <a:rPr dirty="0" sz="1000" spc="-5">
                <a:latin typeface="Century Gothic"/>
                <a:cs typeface="Century Gothic"/>
              </a:rPr>
              <a:t> barrel.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923009" y="7183025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23009" y="7183025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120000">
            <a:off x="6170179" y="7375899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6268063" y="7526045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074266" y="7676209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61480" y="3922708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477171" y="0"/>
                </a:move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861480" y="3922708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527696" y="907278"/>
                </a:move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close/>
              </a:path>
            </a:pathLst>
          </a:custGeom>
          <a:ln w="486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120000">
            <a:off x="5112967" y="4188361"/>
            <a:ext cx="349005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120000">
            <a:off x="5080727" y="4384411"/>
            <a:ext cx="474349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610997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Z554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Executive </a:t>
            </a:r>
            <a:r>
              <a:rPr dirty="0" spc="-35"/>
              <a:t>Matte</a:t>
            </a:r>
            <a:r>
              <a:rPr dirty="0" spc="-325"/>
              <a:t> </a:t>
            </a:r>
            <a:r>
              <a:rPr dirty="0" spc="-40"/>
              <a:t>Julia</a:t>
            </a:r>
            <a:endParaRPr sz="4000"/>
          </a:p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2019-10-23T00:45:34Z</dcterms:created>
  <dcterms:modified xsi:type="dcterms:W3CDTF">2019-10-23T00:45:34Z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