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23065" y="1382598"/>
            <a:ext cx="6219796" cy="141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979" y="406603"/>
            <a:ext cx="63668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1745614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408716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8" y="5496024"/>
            <a:ext cx="52006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06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A</a:t>
            </a:r>
            <a:r>
              <a:rPr dirty="0" sz="800" spc="-55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Carbon  Fibre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114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114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 rot="21120000">
            <a:off x="5168933" y="4179920"/>
            <a:ext cx="3700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 rot="21120000">
            <a:off x="5132157" y="4371607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77925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77925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7"/>
                </a:move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6186469" y="4097588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124568" y="4262529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215698" y="4454147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32301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2937" y="2894672"/>
            <a:ext cx="2746375" cy="161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843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Julia Carbon Fibre Metal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  </a:t>
            </a:r>
            <a:r>
              <a:rPr dirty="0" sz="1000" spc="-5">
                <a:latin typeface="Century Gothic"/>
                <a:cs typeface="Century Gothic"/>
              </a:rPr>
              <a:t>presents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sharp, </a:t>
            </a:r>
            <a:r>
              <a:rPr dirty="0" sz="1000">
                <a:latin typeface="Century Gothic"/>
                <a:cs typeface="Century Gothic"/>
              </a:rPr>
              <a:t>corporate </a:t>
            </a:r>
            <a:r>
              <a:rPr dirty="0" sz="1000" spc="-5">
                <a:latin typeface="Century Gothic"/>
                <a:cs typeface="Century Gothic"/>
              </a:rPr>
              <a:t>style with  smooth, straight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lines.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metal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to create a  fine gift or, </a:t>
            </a:r>
            <a:r>
              <a:rPr dirty="0" sz="1000" spc="-5">
                <a:latin typeface="Century Gothic"/>
                <a:cs typeface="Century Gothic"/>
              </a:rPr>
              <a:t>alternatively,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white </a:t>
            </a:r>
            <a:r>
              <a:rPr dirty="0" sz="1000">
                <a:latin typeface="Century Gothic"/>
                <a:cs typeface="Century Gothic"/>
              </a:rPr>
              <a:t>finish for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even classier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result.</a:t>
            </a:r>
            <a:endParaRPr sz="1000">
              <a:latin typeface="Century Gothic"/>
              <a:cs typeface="Century Gothic"/>
            </a:endParaRPr>
          </a:p>
          <a:p>
            <a:pPr marL="12700" marR="340360">
              <a:lnSpc>
                <a:spcPct val="147200"/>
              </a:lnSpc>
            </a:pP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  16g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5">
                <a:latin typeface="Century Gothic"/>
                <a:cs typeface="Century Gothic"/>
              </a:rPr>
              <a:t> barrel.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43809" y="39112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43809" y="39112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4090979" y="4104113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4188863" y="4254259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3995066" y="4404424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26943" y="5484355"/>
            <a:ext cx="2648926" cy="296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97979" y="406603"/>
            <a:ext cx="63474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Z549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</a:t>
            </a:r>
            <a:r>
              <a:rPr dirty="0" spc="-35"/>
              <a:t>Carbon Fibre</a:t>
            </a:r>
            <a:r>
              <a:rPr dirty="0" spc="-360"/>
              <a:t> </a:t>
            </a:r>
            <a:r>
              <a:rPr dirty="0" spc="-40"/>
              <a:t>Julia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2019-10-23T00:37:02Z</dcterms:created>
  <dcterms:modified xsi:type="dcterms:W3CDTF">2019-10-23T00:37:02Z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