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1745614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0000" y="6390717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37699" y="5786907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37699" y="6061126"/>
            <a:ext cx="3702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55968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55968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 rot="21120000">
            <a:off x="5077074" y="4204226"/>
            <a:ext cx="456707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metal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120000">
            <a:off x="5102767" y="4369097"/>
            <a:ext cx="4579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barrel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922469" y="3897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61"/>
                </a:lnTo>
                <a:lnTo>
                  <a:pt x="388944" y="5289"/>
                </a:lnTo>
                <a:lnTo>
                  <a:pt x="342708" y="15025"/>
                </a:lnTo>
                <a:lnTo>
                  <a:pt x="298539" y="29102"/>
                </a:lnTo>
                <a:lnTo>
                  <a:pt x="256632" y="47255"/>
                </a:lnTo>
                <a:lnTo>
                  <a:pt x="217177" y="69217"/>
                </a:lnTo>
                <a:lnTo>
                  <a:pt x="180369" y="94724"/>
                </a:lnTo>
                <a:lnTo>
                  <a:pt x="146400" y="123510"/>
                </a:lnTo>
                <a:lnTo>
                  <a:pt x="115463" y="155310"/>
                </a:lnTo>
                <a:lnTo>
                  <a:pt x="87751" y="189859"/>
                </a:lnTo>
                <a:lnTo>
                  <a:pt x="63457" y="226890"/>
                </a:lnTo>
                <a:lnTo>
                  <a:pt x="42773" y="266139"/>
                </a:lnTo>
                <a:lnTo>
                  <a:pt x="25892" y="307341"/>
                </a:lnTo>
                <a:lnTo>
                  <a:pt x="13008" y="350229"/>
                </a:lnTo>
                <a:lnTo>
                  <a:pt x="4313" y="394539"/>
                </a:lnTo>
                <a:lnTo>
                  <a:pt x="0" y="440005"/>
                </a:lnTo>
                <a:lnTo>
                  <a:pt x="261" y="486361"/>
                </a:lnTo>
                <a:lnTo>
                  <a:pt x="5290" y="533343"/>
                </a:lnTo>
                <a:lnTo>
                  <a:pt x="15026" y="579579"/>
                </a:lnTo>
                <a:lnTo>
                  <a:pt x="29103" y="623748"/>
                </a:lnTo>
                <a:lnTo>
                  <a:pt x="47255" y="665655"/>
                </a:lnTo>
                <a:lnTo>
                  <a:pt x="69217" y="705110"/>
                </a:lnTo>
                <a:lnTo>
                  <a:pt x="94724" y="741918"/>
                </a:lnTo>
                <a:lnTo>
                  <a:pt x="123511" y="775887"/>
                </a:lnTo>
                <a:lnTo>
                  <a:pt x="155311" y="806824"/>
                </a:lnTo>
                <a:lnTo>
                  <a:pt x="189859" y="834536"/>
                </a:lnTo>
                <a:lnTo>
                  <a:pt x="226891" y="858830"/>
                </a:lnTo>
                <a:lnTo>
                  <a:pt x="266140" y="879514"/>
                </a:lnTo>
                <a:lnTo>
                  <a:pt x="307341" y="896395"/>
                </a:lnTo>
                <a:lnTo>
                  <a:pt x="350230" y="909279"/>
                </a:lnTo>
                <a:lnTo>
                  <a:pt x="394539" y="917974"/>
                </a:lnTo>
                <a:lnTo>
                  <a:pt x="440005" y="922288"/>
                </a:lnTo>
                <a:lnTo>
                  <a:pt x="486362" y="922026"/>
                </a:lnTo>
                <a:lnTo>
                  <a:pt x="533343" y="916997"/>
                </a:lnTo>
                <a:lnTo>
                  <a:pt x="579580" y="907261"/>
                </a:lnTo>
                <a:lnTo>
                  <a:pt x="623748" y="893184"/>
                </a:lnTo>
                <a:lnTo>
                  <a:pt x="665656" y="875032"/>
                </a:lnTo>
                <a:lnTo>
                  <a:pt x="705110" y="853070"/>
                </a:lnTo>
                <a:lnTo>
                  <a:pt x="741918" y="827563"/>
                </a:lnTo>
                <a:lnTo>
                  <a:pt x="775887" y="798776"/>
                </a:lnTo>
                <a:lnTo>
                  <a:pt x="806824" y="766976"/>
                </a:lnTo>
                <a:lnTo>
                  <a:pt x="834536" y="732428"/>
                </a:lnTo>
                <a:lnTo>
                  <a:pt x="858831" y="695396"/>
                </a:lnTo>
                <a:lnTo>
                  <a:pt x="879515" y="656147"/>
                </a:lnTo>
                <a:lnTo>
                  <a:pt x="896395" y="614946"/>
                </a:lnTo>
                <a:lnTo>
                  <a:pt x="909280" y="572058"/>
                </a:lnTo>
                <a:lnTo>
                  <a:pt x="917975" y="527748"/>
                </a:lnTo>
                <a:lnTo>
                  <a:pt x="922288" y="482282"/>
                </a:lnTo>
                <a:lnTo>
                  <a:pt x="922027" y="435926"/>
                </a:lnTo>
                <a:lnTo>
                  <a:pt x="916998" y="388944"/>
                </a:lnTo>
                <a:lnTo>
                  <a:pt x="907262" y="342710"/>
                </a:lnTo>
                <a:lnTo>
                  <a:pt x="893185" y="298543"/>
                </a:lnTo>
                <a:lnTo>
                  <a:pt x="875032" y="256636"/>
                </a:lnTo>
                <a:lnTo>
                  <a:pt x="853070" y="217182"/>
                </a:lnTo>
                <a:lnTo>
                  <a:pt x="827563" y="180374"/>
                </a:lnTo>
                <a:lnTo>
                  <a:pt x="798777" y="146405"/>
                </a:lnTo>
                <a:lnTo>
                  <a:pt x="766977" y="115468"/>
                </a:lnTo>
                <a:lnTo>
                  <a:pt x="732428" y="87755"/>
                </a:lnTo>
                <a:lnTo>
                  <a:pt x="695397" y="63460"/>
                </a:lnTo>
                <a:lnTo>
                  <a:pt x="656148" y="42776"/>
                </a:lnTo>
                <a:lnTo>
                  <a:pt x="614946" y="25894"/>
                </a:lnTo>
                <a:lnTo>
                  <a:pt x="572058" y="13009"/>
                </a:lnTo>
                <a:lnTo>
                  <a:pt x="527748" y="4313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22469" y="3897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7"/>
                </a:moveTo>
                <a:lnTo>
                  <a:pt x="579580" y="907261"/>
                </a:lnTo>
                <a:lnTo>
                  <a:pt x="623748" y="893184"/>
                </a:lnTo>
                <a:lnTo>
                  <a:pt x="665656" y="875032"/>
                </a:lnTo>
                <a:lnTo>
                  <a:pt x="705110" y="853070"/>
                </a:lnTo>
                <a:lnTo>
                  <a:pt x="741918" y="827563"/>
                </a:lnTo>
                <a:lnTo>
                  <a:pt x="775887" y="798776"/>
                </a:lnTo>
                <a:lnTo>
                  <a:pt x="806824" y="766976"/>
                </a:lnTo>
                <a:lnTo>
                  <a:pt x="834536" y="732428"/>
                </a:lnTo>
                <a:lnTo>
                  <a:pt x="858831" y="695396"/>
                </a:lnTo>
                <a:lnTo>
                  <a:pt x="879515" y="656147"/>
                </a:lnTo>
                <a:lnTo>
                  <a:pt x="896395" y="614946"/>
                </a:lnTo>
                <a:lnTo>
                  <a:pt x="909280" y="572058"/>
                </a:lnTo>
                <a:lnTo>
                  <a:pt x="917975" y="527748"/>
                </a:lnTo>
                <a:lnTo>
                  <a:pt x="922288" y="482282"/>
                </a:lnTo>
                <a:lnTo>
                  <a:pt x="922027" y="435926"/>
                </a:lnTo>
                <a:lnTo>
                  <a:pt x="916998" y="388944"/>
                </a:lnTo>
                <a:lnTo>
                  <a:pt x="907262" y="342710"/>
                </a:lnTo>
                <a:lnTo>
                  <a:pt x="893185" y="298543"/>
                </a:lnTo>
                <a:lnTo>
                  <a:pt x="875032" y="256636"/>
                </a:lnTo>
                <a:lnTo>
                  <a:pt x="853070" y="217182"/>
                </a:lnTo>
                <a:lnTo>
                  <a:pt x="827563" y="180374"/>
                </a:lnTo>
                <a:lnTo>
                  <a:pt x="798777" y="146405"/>
                </a:lnTo>
                <a:lnTo>
                  <a:pt x="766977" y="115468"/>
                </a:lnTo>
                <a:lnTo>
                  <a:pt x="732428" y="87755"/>
                </a:lnTo>
                <a:lnTo>
                  <a:pt x="695397" y="63460"/>
                </a:lnTo>
                <a:lnTo>
                  <a:pt x="656148" y="42776"/>
                </a:lnTo>
                <a:lnTo>
                  <a:pt x="614946" y="25894"/>
                </a:lnTo>
                <a:lnTo>
                  <a:pt x="572058" y="13009"/>
                </a:lnTo>
                <a:lnTo>
                  <a:pt x="527748" y="4313"/>
                </a:lnTo>
                <a:lnTo>
                  <a:pt x="482282" y="0"/>
                </a:lnTo>
                <a:lnTo>
                  <a:pt x="435926" y="261"/>
                </a:lnTo>
                <a:lnTo>
                  <a:pt x="388944" y="5289"/>
                </a:lnTo>
                <a:lnTo>
                  <a:pt x="342708" y="15025"/>
                </a:lnTo>
                <a:lnTo>
                  <a:pt x="298539" y="29102"/>
                </a:lnTo>
                <a:lnTo>
                  <a:pt x="256632" y="47255"/>
                </a:lnTo>
                <a:lnTo>
                  <a:pt x="217177" y="69217"/>
                </a:lnTo>
                <a:lnTo>
                  <a:pt x="180369" y="94724"/>
                </a:lnTo>
                <a:lnTo>
                  <a:pt x="146400" y="123510"/>
                </a:lnTo>
                <a:lnTo>
                  <a:pt x="115463" y="155310"/>
                </a:lnTo>
                <a:lnTo>
                  <a:pt x="87751" y="189859"/>
                </a:lnTo>
                <a:lnTo>
                  <a:pt x="63457" y="226890"/>
                </a:lnTo>
                <a:lnTo>
                  <a:pt x="42773" y="266139"/>
                </a:lnTo>
                <a:lnTo>
                  <a:pt x="25892" y="307341"/>
                </a:lnTo>
                <a:lnTo>
                  <a:pt x="13008" y="350229"/>
                </a:lnTo>
                <a:lnTo>
                  <a:pt x="4313" y="394539"/>
                </a:lnTo>
                <a:lnTo>
                  <a:pt x="0" y="440005"/>
                </a:lnTo>
                <a:lnTo>
                  <a:pt x="261" y="486361"/>
                </a:lnTo>
                <a:lnTo>
                  <a:pt x="5290" y="533343"/>
                </a:lnTo>
                <a:lnTo>
                  <a:pt x="15026" y="579579"/>
                </a:lnTo>
                <a:lnTo>
                  <a:pt x="29103" y="623748"/>
                </a:lnTo>
                <a:lnTo>
                  <a:pt x="47255" y="665655"/>
                </a:lnTo>
                <a:lnTo>
                  <a:pt x="69217" y="705110"/>
                </a:lnTo>
                <a:lnTo>
                  <a:pt x="94724" y="741918"/>
                </a:lnTo>
                <a:lnTo>
                  <a:pt x="123511" y="775887"/>
                </a:lnTo>
                <a:lnTo>
                  <a:pt x="155311" y="806824"/>
                </a:lnTo>
                <a:lnTo>
                  <a:pt x="189859" y="834536"/>
                </a:lnTo>
                <a:lnTo>
                  <a:pt x="226891" y="858830"/>
                </a:lnTo>
                <a:lnTo>
                  <a:pt x="266140" y="879514"/>
                </a:lnTo>
                <a:lnTo>
                  <a:pt x="307341" y="896395"/>
                </a:lnTo>
                <a:lnTo>
                  <a:pt x="350230" y="909279"/>
                </a:lnTo>
                <a:lnTo>
                  <a:pt x="394539" y="917974"/>
                </a:lnTo>
                <a:lnTo>
                  <a:pt x="440005" y="922288"/>
                </a:lnTo>
                <a:lnTo>
                  <a:pt x="486362" y="922026"/>
                </a:lnTo>
                <a:lnTo>
                  <a:pt x="533343" y="916997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060000">
            <a:off x="6118313" y="4072188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6056412" y="4237129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6147543" y="4428747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26486" y="2864218"/>
            <a:ext cx="2051685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54610">
              <a:lnSpc>
                <a:spcPct val="100000"/>
              </a:lnSpc>
              <a:spcBef>
                <a:spcPts val="580"/>
              </a:spcBef>
              <a:tabLst>
                <a:tab pos="521334" algn="l"/>
              </a:tabLst>
            </a:pPr>
            <a:r>
              <a:rPr dirty="0" baseline="2777" sz="1500">
                <a:latin typeface="Century Gothic"/>
                <a:cs typeface="Century Gothic"/>
              </a:rPr>
              <a:t>Pen	</a:t>
            </a:r>
            <a:r>
              <a:rPr dirty="0" sz="1000">
                <a:latin typeface="Century Gothic"/>
                <a:cs typeface="Century Gothic"/>
              </a:rPr>
              <a:t>• Click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38100">
              <a:lnSpc>
                <a:spcPct val="100000"/>
              </a:lnSpc>
              <a:spcBef>
                <a:spcPts val="484"/>
              </a:spcBef>
              <a:tabLst>
                <a:tab pos="521334" algn="l"/>
              </a:tabLst>
            </a:pPr>
            <a:r>
              <a:rPr dirty="0" baseline="19444" sz="1500" spc="-7">
                <a:latin typeface="Century Gothic"/>
                <a:cs typeface="Century Gothic"/>
              </a:rPr>
              <a:t>with	</a:t>
            </a:r>
            <a:r>
              <a:rPr dirty="0" sz="1000">
                <a:latin typeface="Century Gothic"/>
                <a:cs typeface="Century Gothic"/>
              </a:rPr>
              <a:t>• Retractable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703580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704215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2937" y="2894672"/>
            <a:ext cx="240474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  <a:tabLst>
                <a:tab pos="650875" algn="l"/>
                <a:tab pos="867410" algn="l"/>
                <a:tab pos="1369695" algn="l"/>
                <a:tab pos="2123440" algn="l"/>
              </a:tabLst>
            </a:pPr>
            <a:r>
              <a:rPr dirty="0" sz="1000">
                <a:latin typeface="Century Gothic"/>
                <a:cs typeface="Century Gothic"/>
              </a:rPr>
              <a:t>The Julia Rubber Metal </a:t>
            </a:r>
            <a:r>
              <a:rPr dirty="0" sz="1000" spc="-5">
                <a:latin typeface="Century Gothic"/>
                <a:cs typeface="Century Gothic"/>
              </a:rPr>
              <a:t>Ballpoint  present</a:t>
            </a:r>
            <a:r>
              <a:rPr dirty="0" sz="1000">
                <a:latin typeface="Century Gothic"/>
                <a:cs typeface="Century Gothic"/>
              </a:rPr>
              <a:t>s	a	</a:t>
            </a:r>
            <a:r>
              <a:rPr dirty="0" sz="1000" spc="-5">
                <a:latin typeface="Century Gothic"/>
                <a:cs typeface="Century Gothic"/>
              </a:rPr>
              <a:t>sharp</a:t>
            </a:r>
            <a:r>
              <a:rPr dirty="0" sz="1000">
                <a:latin typeface="Century Gothic"/>
                <a:cs typeface="Century Gothic"/>
              </a:rPr>
              <a:t>,	corporate	</a:t>
            </a:r>
            <a:r>
              <a:rPr dirty="0" sz="1000" spc="-5">
                <a:latin typeface="Century Gothic"/>
                <a:cs typeface="Century Gothic"/>
              </a:rPr>
              <a:t>style  smooth, straight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lines.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2937" y="3500081"/>
            <a:ext cx="2787015" cy="1236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This metal </a:t>
            </a:r>
            <a:r>
              <a:rPr dirty="0" sz="1000" spc="-5">
                <a:latin typeface="Century Gothic"/>
                <a:cs typeface="Century Gothic"/>
              </a:rPr>
              <a:t>promotional pen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printed  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brand </a:t>
            </a:r>
            <a:r>
              <a:rPr dirty="0" sz="1000">
                <a:latin typeface="Century Gothic"/>
                <a:cs typeface="Century Gothic"/>
              </a:rPr>
              <a:t>to create a  fine gift or, </a:t>
            </a:r>
            <a:r>
              <a:rPr dirty="0" sz="1000" spc="-5">
                <a:latin typeface="Century Gothic"/>
                <a:cs typeface="Century Gothic"/>
              </a:rPr>
              <a:t>alternatively,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with 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white </a:t>
            </a:r>
            <a:r>
              <a:rPr dirty="0" sz="1000">
                <a:latin typeface="Century Gothic"/>
                <a:cs typeface="Century Gothic"/>
              </a:rPr>
              <a:t>finish for </a:t>
            </a:r>
            <a:r>
              <a:rPr dirty="0" sz="1000" spc="-5">
                <a:latin typeface="Century Gothic"/>
                <a:cs typeface="Century Gothic"/>
              </a:rPr>
              <a:t>an </a:t>
            </a:r>
            <a:r>
              <a:rPr dirty="0" sz="1000">
                <a:latin typeface="Century Gothic"/>
                <a:cs typeface="Century Gothic"/>
              </a:rPr>
              <a:t>even classier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result.</a:t>
            </a:r>
            <a:endParaRPr sz="1000">
              <a:latin typeface="Century Gothic"/>
              <a:cs typeface="Century Gothic"/>
            </a:endParaRPr>
          </a:p>
          <a:p>
            <a:pPr algn="just" marL="12700" marR="380365">
              <a:lnSpc>
                <a:spcPct val="163900"/>
              </a:lnSpc>
            </a:pP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4,000m.  18g </a:t>
            </a:r>
            <a:r>
              <a:rPr dirty="0" sz="1000">
                <a:latin typeface="Century Gothic"/>
                <a:cs typeface="Century Gothic"/>
              </a:rPr>
              <a:t>metal</a:t>
            </a:r>
            <a:r>
              <a:rPr dirty="0" sz="1000" spc="-5">
                <a:latin typeface="Century Gothic"/>
                <a:cs typeface="Century Gothic"/>
              </a:rPr>
              <a:t> barrel.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88353" y="3911239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788353" y="3911239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120000">
            <a:off x="4035523" y="4104113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120000">
            <a:off x="4133408" y="4254259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120000">
            <a:off x="3939610" y="4404424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625729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Z547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Executive </a:t>
            </a:r>
            <a:r>
              <a:rPr dirty="0" spc="-35"/>
              <a:t>Rubber</a:t>
            </a:r>
            <a:r>
              <a:rPr dirty="0" spc="-330"/>
              <a:t> </a:t>
            </a:r>
            <a:r>
              <a:rPr dirty="0" spc="-40"/>
              <a:t>Julia</a:t>
            </a:r>
            <a:endParaRPr sz="4000"/>
          </a:p>
        </p:txBody>
      </p:sp>
      <p:sp>
        <p:nvSpPr>
          <p:cNvPr id="27" name="object 27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06665" y="5445851"/>
            <a:ext cx="2568315" cy="801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67432" y="1360255"/>
            <a:ext cx="6403297" cy="12348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2020-01-16T01:22:09Z</dcterms:created>
  <dcterms:modified xsi:type="dcterms:W3CDTF">2020-01-16T01:22:09Z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2020-01-16T00:00:00Z</vt:filetime>
  </property>
</Properties>
</file>