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155" y="406603"/>
            <a:ext cx="634453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937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Z412</a:t>
            </a:r>
            <a:r>
              <a:rPr dirty="0" sz="4000" spc="-425">
                <a:solidFill>
                  <a:srgbClr val="58595B"/>
                </a:solidFill>
              </a:rPr>
              <a:t>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 Solid </a:t>
            </a:r>
            <a:r>
              <a:rPr dirty="0" spc="-35"/>
              <a:t>Colours </a:t>
            </a:r>
            <a:r>
              <a:rPr dirty="0" spc="-40"/>
              <a:t>Michaela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470880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15542" y="1441423"/>
            <a:ext cx="6129293" cy="1317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42937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1653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51337" y="2864154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Click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6016" y="6408711"/>
            <a:ext cx="1706880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55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49419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06129" y="5462019"/>
            <a:ext cx="2611270" cy="11240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337699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37699" y="5817489"/>
            <a:ext cx="32766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4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Navy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37699" y="6091707"/>
            <a:ext cx="28956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Red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37699" y="6365926"/>
            <a:ext cx="3517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W</a:t>
            </a:r>
            <a:r>
              <a:rPr dirty="0" sz="800" spc="-2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4187" y="2914192"/>
            <a:ext cx="3507740" cy="1236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10515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Sporting </a:t>
            </a:r>
            <a:r>
              <a:rPr dirty="0" sz="1000">
                <a:latin typeface="Century Gothic"/>
                <a:cs typeface="Century Gothic"/>
              </a:rPr>
              <a:t>a modern, contemporary construction,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the  Michaela Plastic </a:t>
            </a:r>
            <a:r>
              <a:rPr dirty="0" sz="1000" spc="-5">
                <a:latin typeface="Century Gothic"/>
                <a:cs typeface="Century Gothic"/>
              </a:rPr>
              <a:t>Solid </a:t>
            </a:r>
            <a:r>
              <a:rPr dirty="0" sz="1000">
                <a:latin typeface="Century Gothic"/>
                <a:cs typeface="Century Gothic"/>
              </a:rPr>
              <a:t>Colours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is </a:t>
            </a:r>
            <a:r>
              <a:rPr dirty="0" sz="1000">
                <a:latin typeface="Century Gothic"/>
                <a:cs typeface="Century Gothic"/>
              </a:rPr>
              <a:t>a  </a:t>
            </a:r>
            <a:r>
              <a:rPr dirty="0" sz="1000" spc="-5">
                <a:latin typeface="Century Gothic"/>
                <a:cs typeface="Century Gothic"/>
              </a:rPr>
              <a:t>statement </a:t>
            </a:r>
            <a:r>
              <a:rPr dirty="0" sz="1000">
                <a:latin typeface="Century Gothic"/>
                <a:cs typeface="Century Gothic"/>
              </a:rPr>
              <a:t>on minimalist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design.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Its 14g </a:t>
            </a:r>
            <a:r>
              <a:rPr dirty="0" sz="1000">
                <a:latin typeface="Century Gothic"/>
                <a:cs typeface="Century Gothic"/>
              </a:rPr>
              <a:t>metal </a:t>
            </a:r>
            <a:r>
              <a:rPr dirty="0" sz="1000" spc="-5">
                <a:latin typeface="Century Gothic"/>
                <a:cs typeface="Century Gothic"/>
              </a:rPr>
              <a:t>barrel </a:t>
            </a:r>
            <a:r>
              <a:rPr dirty="0" sz="1000">
                <a:latin typeface="Century Gothic"/>
                <a:cs typeface="Century Gothic"/>
              </a:rPr>
              <a:t>houses a Parker type refill, </a:t>
            </a:r>
            <a:r>
              <a:rPr dirty="0" sz="1000" spc="-5">
                <a:latin typeface="Century Gothic"/>
                <a:cs typeface="Century Gothic"/>
              </a:rPr>
              <a:t>with  German ink </a:t>
            </a:r>
            <a:r>
              <a:rPr dirty="0" sz="1000">
                <a:latin typeface="Century Gothic"/>
                <a:cs typeface="Century Gothic"/>
              </a:rPr>
              <a:t>rated for </a:t>
            </a:r>
            <a:r>
              <a:rPr dirty="0" sz="1000" spc="-5">
                <a:latin typeface="Century Gothic"/>
                <a:cs typeface="Century Gothic"/>
              </a:rPr>
              <a:t>4,000m, and its barrel is available in  </a:t>
            </a:r>
            <a:r>
              <a:rPr dirty="0" sz="1000">
                <a:latin typeface="Century Gothic"/>
                <a:cs typeface="Century Gothic"/>
              </a:rPr>
              <a:t>a range of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colours.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1000" spc="-5">
                <a:latin typeface="Century Gothic"/>
                <a:cs typeface="Century Gothic"/>
              </a:rPr>
              <a:t>Suitable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pad, digital and screen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printing.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720803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20803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120000">
            <a:off x="4941819" y="4166413"/>
            <a:ext cx="4897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120000">
            <a:off x="4871480" y="4322651"/>
            <a:ext cx="67961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2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314" sz="180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314" sz="18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868406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868406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 rot="21120000">
            <a:off x="6139760" y="4136616"/>
            <a:ext cx="389366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click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120000">
            <a:off x="6098111" y="4320048"/>
            <a:ext cx="52957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2019-10-22T23:39:28Z</dcterms:created>
  <dcterms:modified xsi:type="dcterms:W3CDTF">2019-10-22T23:39:28Z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