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Default Extension="jpg" ContentType="image/jpg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67994" y="0"/>
            <a:ext cx="6627495" cy="1267460"/>
          </a:xfrm>
          <a:custGeom>
            <a:avLst/>
            <a:gdLst/>
            <a:ahLst/>
            <a:cxnLst/>
            <a:rect l="l" t="t" r="r" b="b"/>
            <a:pathLst>
              <a:path w="6627495" h="1267460">
                <a:moveTo>
                  <a:pt x="0" y="1267206"/>
                </a:moveTo>
                <a:lnTo>
                  <a:pt x="6626885" y="1267206"/>
                </a:lnTo>
                <a:lnTo>
                  <a:pt x="6626885" y="0"/>
                </a:lnTo>
                <a:lnTo>
                  <a:pt x="0" y="0"/>
                </a:lnTo>
                <a:lnTo>
                  <a:pt x="0" y="1267206"/>
                </a:lnTo>
                <a:close/>
              </a:path>
            </a:pathLst>
          </a:custGeom>
          <a:solidFill>
            <a:srgbClr val="F4F3E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41413" y="406603"/>
            <a:ext cx="6280022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34022" y="2894851"/>
            <a:ext cx="2534920" cy="15201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64135">
              <a:lnSpc>
                <a:spcPct val="116700"/>
              </a:lnSpc>
              <a:spcBef>
                <a:spcPts val="100"/>
              </a:spcBef>
            </a:pPr>
            <a:r>
              <a:rPr dirty="0" sz="1000">
                <a:latin typeface="Century Gothic"/>
                <a:cs typeface="Century Gothic"/>
              </a:rPr>
              <a:t>With </a:t>
            </a:r>
            <a:r>
              <a:rPr dirty="0" sz="1000" spc="-5">
                <a:latin typeface="Century Gothic"/>
                <a:cs typeface="Century Gothic"/>
              </a:rPr>
              <a:t>push button, </a:t>
            </a:r>
            <a:r>
              <a:rPr dirty="0" sz="1000">
                <a:latin typeface="Century Gothic"/>
                <a:cs typeface="Century Gothic"/>
              </a:rPr>
              <a:t>retractable </a:t>
            </a:r>
            <a:r>
              <a:rPr dirty="0" sz="1000" spc="-5">
                <a:latin typeface="Century Gothic"/>
                <a:cs typeface="Century Gothic"/>
              </a:rPr>
              <a:t>ballpoint,  </a:t>
            </a:r>
            <a:r>
              <a:rPr dirty="0" sz="1000">
                <a:latin typeface="Century Gothic"/>
                <a:cs typeface="Century Gothic"/>
              </a:rPr>
              <a:t>the Cara White </a:t>
            </a:r>
            <a:r>
              <a:rPr dirty="0" sz="1000" spc="-5">
                <a:latin typeface="Century Gothic"/>
                <a:cs typeface="Century Gothic"/>
              </a:rPr>
              <a:t>Ballpoint </a:t>
            </a:r>
            <a:r>
              <a:rPr dirty="0" sz="1000">
                <a:latin typeface="Century Gothic"/>
                <a:cs typeface="Century Gothic"/>
              </a:rPr>
              <a:t>Pen </a:t>
            </a:r>
            <a:r>
              <a:rPr dirty="0" sz="1000" spc="-5">
                <a:latin typeface="Century Gothic"/>
                <a:cs typeface="Century Gothic"/>
              </a:rPr>
              <a:t>is </a:t>
            </a:r>
            <a:r>
              <a:rPr dirty="0" sz="1000">
                <a:latin typeface="Century Gothic"/>
                <a:cs typeface="Century Gothic"/>
              </a:rPr>
              <a:t>a classic  </a:t>
            </a:r>
            <a:r>
              <a:rPr dirty="0" sz="1000" spc="-5">
                <a:latin typeface="Century Gothic"/>
                <a:cs typeface="Century Gothic"/>
              </a:rPr>
              <a:t>and stylish quality </a:t>
            </a:r>
            <a:r>
              <a:rPr dirty="0" sz="1000">
                <a:latin typeface="Century Gothic"/>
                <a:cs typeface="Century Gothic"/>
              </a:rPr>
              <a:t>option for </a:t>
            </a:r>
            <a:r>
              <a:rPr dirty="0" sz="1000" spc="-5">
                <a:latin typeface="Century Gothic"/>
                <a:cs typeface="Century Gothic"/>
              </a:rPr>
              <a:t>your </a:t>
            </a:r>
            <a:r>
              <a:rPr dirty="0" sz="1000">
                <a:latin typeface="Century Gothic"/>
                <a:cs typeface="Century Gothic"/>
              </a:rPr>
              <a:t>client's  next</a:t>
            </a:r>
            <a:r>
              <a:rPr dirty="0" sz="1000" spc="-5">
                <a:latin typeface="Century Gothic"/>
                <a:cs typeface="Century Gothic"/>
              </a:rPr>
              <a:t> promotion.</a:t>
            </a:r>
            <a:endParaRPr sz="1000">
              <a:latin typeface="Century Gothic"/>
              <a:cs typeface="Century Gothic"/>
            </a:endParaRPr>
          </a:p>
          <a:p>
            <a:pPr marL="12700" marR="5080">
              <a:lnSpc>
                <a:spcPct val="116700"/>
              </a:lnSpc>
              <a:spcBef>
                <a:spcPts val="565"/>
              </a:spcBef>
            </a:pPr>
            <a:r>
              <a:rPr dirty="0" sz="1000">
                <a:latin typeface="Century Gothic"/>
                <a:cs typeface="Century Gothic"/>
              </a:rPr>
              <a:t>The </a:t>
            </a:r>
            <a:r>
              <a:rPr dirty="0" sz="1000" spc="-5">
                <a:latin typeface="Century Gothic"/>
                <a:cs typeface="Century Gothic"/>
              </a:rPr>
              <a:t>barrel </a:t>
            </a:r>
            <a:r>
              <a:rPr dirty="0" sz="1000">
                <a:latin typeface="Century Gothic"/>
                <a:cs typeface="Century Gothic"/>
              </a:rPr>
              <a:t>can </a:t>
            </a:r>
            <a:r>
              <a:rPr dirty="0" sz="1000" spc="-5">
                <a:latin typeface="Century Gothic"/>
                <a:cs typeface="Century Gothic"/>
              </a:rPr>
              <a:t>be pad printed with logo  branding </a:t>
            </a:r>
            <a:r>
              <a:rPr dirty="0" sz="1000">
                <a:latin typeface="Century Gothic"/>
                <a:cs typeface="Century Gothic"/>
              </a:rPr>
              <a:t>to create a classy corporate  gift. </a:t>
            </a:r>
            <a:r>
              <a:rPr dirty="0" sz="1000" spc="-5">
                <a:latin typeface="Century Gothic"/>
                <a:cs typeface="Century Gothic"/>
              </a:rPr>
              <a:t>Black ink </a:t>
            </a:r>
            <a:r>
              <a:rPr dirty="0" sz="1000">
                <a:latin typeface="Century Gothic"/>
                <a:cs typeface="Century Gothic"/>
              </a:rPr>
              <a:t>- Parker type refill -</a:t>
            </a:r>
            <a:r>
              <a:rPr dirty="0" sz="1000" spc="-9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German  ink </a:t>
            </a:r>
            <a:r>
              <a:rPr dirty="0" sz="1000">
                <a:latin typeface="Century Gothic"/>
                <a:cs typeface="Century Gothic"/>
              </a:rPr>
              <a:t>-</a:t>
            </a:r>
            <a:r>
              <a:rPr dirty="0" sz="1000" spc="-5">
                <a:latin typeface="Century Gothic"/>
                <a:cs typeface="Century Gothic"/>
              </a:rPr>
              <a:t> 4,000m.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46309" y="1362024"/>
            <a:ext cx="5983584" cy="126458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58999" y="2787877"/>
            <a:ext cx="6624320" cy="0"/>
          </a:xfrm>
          <a:custGeom>
            <a:avLst/>
            <a:gdLst/>
            <a:ahLst/>
            <a:cxnLst/>
            <a:rect l="l" t="t" r="r" b="b"/>
            <a:pathLst>
              <a:path w="6624320" h="0">
                <a:moveTo>
                  <a:pt x="0" y="0"/>
                </a:moveTo>
                <a:lnTo>
                  <a:pt x="6624002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3637540" y="5153853"/>
            <a:ext cx="66929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entury Gothic"/>
                <a:cs typeface="Century Gothic"/>
              </a:rPr>
              <a:t>Colours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41413" y="406603"/>
            <a:ext cx="4984750" cy="6350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000">
                <a:solidFill>
                  <a:srgbClr val="58595B"/>
                </a:solidFill>
              </a:rPr>
              <a:t>Z274</a:t>
            </a:r>
            <a:r>
              <a:rPr dirty="0" sz="4000" spc="-395">
                <a:solidFill>
                  <a:srgbClr val="58595B"/>
                </a:solidFill>
              </a:rPr>
              <a:t> </a:t>
            </a:r>
            <a:r>
              <a:rPr dirty="0" spc="-35"/>
              <a:t>Plastic </a:t>
            </a:r>
            <a:r>
              <a:rPr dirty="0" spc="-30"/>
              <a:t>Pen </a:t>
            </a:r>
            <a:r>
              <a:rPr dirty="0" spc="-40"/>
              <a:t>Ballpoint </a:t>
            </a:r>
            <a:r>
              <a:rPr dirty="0" spc="-35"/>
              <a:t>White </a:t>
            </a:r>
            <a:r>
              <a:rPr dirty="0" spc="-40"/>
              <a:t>Cara</a:t>
            </a:r>
            <a:endParaRPr sz="4000"/>
          </a:p>
        </p:txBody>
      </p:sp>
      <p:sp>
        <p:nvSpPr>
          <p:cNvPr id="7" name="object 7"/>
          <p:cNvSpPr txBox="1"/>
          <p:nvPr/>
        </p:nvSpPr>
        <p:spPr>
          <a:xfrm>
            <a:off x="3638419" y="2864211"/>
            <a:ext cx="1517650" cy="666750"/>
          </a:xfrm>
          <a:prstGeom prst="rect">
            <a:avLst/>
          </a:prstGeom>
        </p:spPr>
        <p:txBody>
          <a:bodyPr wrap="square" lIns="0" tIns="73660" rIns="0" bIns="0" rtlCol="0" vert="horz">
            <a:spAutoFit/>
          </a:bodyPr>
          <a:lstStyle/>
          <a:p>
            <a:pPr marL="194945" indent="-182880">
              <a:lnSpc>
                <a:spcPct val="100000"/>
              </a:lnSpc>
              <a:spcBef>
                <a:spcPts val="580"/>
              </a:spcBef>
              <a:buChar char="•"/>
              <a:tabLst>
                <a:tab pos="195580" algn="l"/>
              </a:tabLst>
            </a:pPr>
            <a:r>
              <a:rPr dirty="0" sz="1000">
                <a:latin typeface="Century Gothic"/>
                <a:cs typeface="Century Gothic"/>
              </a:rPr>
              <a:t>Push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button</a:t>
            </a:r>
            <a:endParaRPr sz="1000">
              <a:latin typeface="Century Gothic"/>
              <a:cs typeface="Century Gothic"/>
            </a:endParaRPr>
          </a:p>
          <a:p>
            <a:pPr marL="194945" indent="-182880">
              <a:lnSpc>
                <a:spcPct val="100000"/>
              </a:lnSpc>
              <a:spcBef>
                <a:spcPts val="484"/>
              </a:spcBef>
              <a:buChar char="•"/>
              <a:tabLst>
                <a:tab pos="195580" algn="l"/>
              </a:tabLst>
            </a:pPr>
            <a:r>
              <a:rPr dirty="0" sz="1000">
                <a:latin typeface="Century Gothic"/>
                <a:cs typeface="Century Gothic"/>
              </a:rPr>
              <a:t>Retractable</a:t>
            </a:r>
            <a:r>
              <a:rPr dirty="0" sz="1000" spc="-6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ballpoint</a:t>
            </a:r>
            <a:endParaRPr sz="1000">
              <a:latin typeface="Century Gothic"/>
              <a:cs typeface="Century Gothic"/>
            </a:endParaRPr>
          </a:p>
          <a:p>
            <a:pPr marL="194945" indent="-182880">
              <a:lnSpc>
                <a:spcPct val="100000"/>
              </a:lnSpc>
              <a:spcBef>
                <a:spcPts val="480"/>
              </a:spcBef>
              <a:buChar char="•"/>
              <a:tabLst>
                <a:tab pos="195580" algn="l"/>
              </a:tabLst>
            </a:pPr>
            <a:r>
              <a:rPr dirty="0" sz="1000" spc="-5">
                <a:latin typeface="Century Gothic"/>
                <a:cs typeface="Century Gothic"/>
              </a:rPr>
              <a:t>Black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ink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4744431" y="3865446"/>
            <a:ext cx="972185" cy="972185"/>
          </a:xfrm>
          <a:custGeom>
            <a:avLst/>
            <a:gdLst/>
            <a:ahLst/>
            <a:cxnLst/>
            <a:rect l="l" t="t" r="r" b="b"/>
            <a:pathLst>
              <a:path w="972185" h="972185">
                <a:moveTo>
                  <a:pt x="502440" y="0"/>
                </a:moveTo>
                <a:lnTo>
                  <a:pt x="456426" y="665"/>
                </a:lnTo>
                <a:lnTo>
                  <a:pt x="409844" y="5789"/>
                </a:lnTo>
                <a:lnTo>
                  <a:pt x="363955" y="15311"/>
                </a:lnTo>
                <a:lnTo>
                  <a:pt x="319985" y="28896"/>
                </a:lnTo>
                <a:lnTo>
                  <a:pt x="278103" y="46313"/>
                </a:lnTo>
                <a:lnTo>
                  <a:pt x="238478" y="67328"/>
                </a:lnTo>
                <a:lnTo>
                  <a:pt x="201279" y="91708"/>
                </a:lnTo>
                <a:lnTo>
                  <a:pt x="166677" y="119219"/>
                </a:lnTo>
                <a:lnTo>
                  <a:pt x="134839" y="149630"/>
                </a:lnTo>
                <a:lnTo>
                  <a:pt x="105936" y="182707"/>
                </a:lnTo>
                <a:lnTo>
                  <a:pt x="80136" y="218217"/>
                </a:lnTo>
                <a:lnTo>
                  <a:pt x="57610" y="255926"/>
                </a:lnTo>
                <a:lnTo>
                  <a:pt x="38526" y="295602"/>
                </a:lnTo>
                <a:lnTo>
                  <a:pt x="23053" y="337012"/>
                </a:lnTo>
                <a:lnTo>
                  <a:pt x="11362" y="379922"/>
                </a:lnTo>
                <a:lnTo>
                  <a:pt x="3621" y="424100"/>
                </a:lnTo>
                <a:lnTo>
                  <a:pt x="0" y="469313"/>
                </a:lnTo>
                <a:lnTo>
                  <a:pt x="667" y="515327"/>
                </a:lnTo>
                <a:lnTo>
                  <a:pt x="5793" y="561909"/>
                </a:lnTo>
                <a:lnTo>
                  <a:pt x="15314" y="607798"/>
                </a:lnTo>
                <a:lnTo>
                  <a:pt x="28900" y="651768"/>
                </a:lnTo>
                <a:lnTo>
                  <a:pt x="46317" y="693650"/>
                </a:lnTo>
                <a:lnTo>
                  <a:pt x="67332" y="733275"/>
                </a:lnTo>
                <a:lnTo>
                  <a:pt x="91711" y="770474"/>
                </a:lnTo>
                <a:lnTo>
                  <a:pt x="119223" y="805077"/>
                </a:lnTo>
                <a:lnTo>
                  <a:pt x="149634" y="836914"/>
                </a:lnTo>
                <a:lnTo>
                  <a:pt x="182711" y="865817"/>
                </a:lnTo>
                <a:lnTo>
                  <a:pt x="218220" y="891617"/>
                </a:lnTo>
                <a:lnTo>
                  <a:pt x="255930" y="914143"/>
                </a:lnTo>
                <a:lnTo>
                  <a:pt x="295606" y="933228"/>
                </a:lnTo>
                <a:lnTo>
                  <a:pt x="337016" y="948700"/>
                </a:lnTo>
                <a:lnTo>
                  <a:pt x="379926" y="960391"/>
                </a:lnTo>
                <a:lnTo>
                  <a:pt x="424104" y="968132"/>
                </a:lnTo>
                <a:lnTo>
                  <a:pt x="469317" y="971754"/>
                </a:lnTo>
                <a:lnTo>
                  <a:pt x="515331" y="971086"/>
                </a:lnTo>
                <a:lnTo>
                  <a:pt x="561913" y="965960"/>
                </a:lnTo>
                <a:lnTo>
                  <a:pt x="607800" y="956439"/>
                </a:lnTo>
                <a:lnTo>
                  <a:pt x="651768" y="942853"/>
                </a:lnTo>
                <a:lnTo>
                  <a:pt x="693649" y="925436"/>
                </a:lnTo>
                <a:lnTo>
                  <a:pt x="733272" y="904422"/>
                </a:lnTo>
                <a:lnTo>
                  <a:pt x="770470" y="880042"/>
                </a:lnTo>
                <a:lnTo>
                  <a:pt x="805072" y="852530"/>
                </a:lnTo>
                <a:lnTo>
                  <a:pt x="836909" y="822119"/>
                </a:lnTo>
                <a:lnTo>
                  <a:pt x="865812" y="789042"/>
                </a:lnTo>
                <a:lnTo>
                  <a:pt x="891611" y="753533"/>
                </a:lnTo>
                <a:lnTo>
                  <a:pt x="914138" y="715823"/>
                </a:lnTo>
                <a:lnTo>
                  <a:pt x="933223" y="676147"/>
                </a:lnTo>
                <a:lnTo>
                  <a:pt x="948696" y="634737"/>
                </a:lnTo>
                <a:lnTo>
                  <a:pt x="960388" y="591827"/>
                </a:lnTo>
                <a:lnTo>
                  <a:pt x="968131" y="547649"/>
                </a:lnTo>
                <a:lnTo>
                  <a:pt x="971754" y="502436"/>
                </a:lnTo>
                <a:lnTo>
                  <a:pt x="971088" y="456422"/>
                </a:lnTo>
                <a:lnTo>
                  <a:pt x="965964" y="409840"/>
                </a:lnTo>
                <a:lnTo>
                  <a:pt x="956443" y="363953"/>
                </a:lnTo>
                <a:lnTo>
                  <a:pt x="942857" y="319985"/>
                </a:lnTo>
                <a:lnTo>
                  <a:pt x="925440" y="278105"/>
                </a:lnTo>
                <a:lnTo>
                  <a:pt x="904425" y="238481"/>
                </a:lnTo>
                <a:lnTo>
                  <a:pt x="880046" y="201283"/>
                </a:lnTo>
                <a:lnTo>
                  <a:pt x="852534" y="166681"/>
                </a:lnTo>
                <a:lnTo>
                  <a:pt x="822123" y="134844"/>
                </a:lnTo>
                <a:lnTo>
                  <a:pt x="789046" y="105941"/>
                </a:lnTo>
                <a:lnTo>
                  <a:pt x="753537" y="80142"/>
                </a:lnTo>
                <a:lnTo>
                  <a:pt x="715827" y="57615"/>
                </a:lnTo>
                <a:lnTo>
                  <a:pt x="676151" y="38530"/>
                </a:lnTo>
                <a:lnTo>
                  <a:pt x="634741" y="23057"/>
                </a:lnTo>
                <a:lnTo>
                  <a:pt x="591831" y="11365"/>
                </a:lnTo>
                <a:lnTo>
                  <a:pt x="547653" y="3622"/>
                </a:lnTo>
                <a:lnTo>
                  <a:pt x="502440" y="0"/>
                </a:lnTo>
                <a:close/>
              </a:path>
            </a:pathLst>
          </a:custGeom>
          <a:solidFill>
            <a:srgbClr val="00B7C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744431" y="3865446"/>
            <a:ext cx="972185" cy="972185"/>
          </a:xfrm>
          <a:custGeom>
            <a:avLst/>
            <a:gdLst/>
            <a:ahLst/>
            <a:cxnLst/>
            <a:rect l="l" t="t" r="r" b="b"/>
            <a:pathLst>
              <a:path w="972185" h="972185">
                <a:moveTo>
                  <a:pt x="561913" y="965960"/>
                </a:moveTo>
                <a:lnTo>
                  <a:pt x="607800" y="956439"/>
                </a:lnTo>
                <a:lnTo>
                  <a:pt x="651768" y="942853"/>
                </a:lnTo>
                <a:lnTo>
                  <a:pt x="693649" y="925436"/>
                </a:lnTo>
                <a:lnTo>
                  <a:pt x="733272" y="904422"/>
                </a:lnTo>
                <a:lnTo>
                  <a:pt x="770470" y="880042"/>
                </a:lnTo>
                <a:lnTo>
                  <a:pt x="805072" y="852530"/>
                </a:lnTo>
                <a:lnTo>
                  <a:pt x="836909" y="822119"/>
                </a:lnTo>
                <a:lnTo>
                  <a:pt x="865812" y="789042"/>
                </a:lnTo>
                <a:lnTo>
                  <a:pt x="891611" y="753533"/>
                </a:lnTo>
                <a:lnTo>
                  <a:pt x="914138" y="715823"/>
                </a:lnTo>
                <a:lnTo>
                  <a:pt x="933223" y="676147"/>
                </a:lnTo>
                <a:lnTo>
                  <a:pt x="948696" y="634737"/>
                </a:lnTo>
                <a:lnTo>
                  <a:pt x="960388" y="591827"/>
                </a:lnTo>
                <a:lnTo>
                  <a:pt x="968131" y="547649"/>
                </a:lnTo>
                <a:lnTo>
                  <a:pt x="971754" y="502436"/>
                </a:lnTo>
                <a:lnTo>
                  <a:pt x="971088" y="456422"/>
                </a:lnTo>
                <a:lnTo>
                  <a:pt x="965964" y="409840"/>
                </a:lnTo>
                <a:lnTo>
                  <a:pt x="956443" y="363953"/>
                </a:lnTo>
                <a:lnTo>
                  <a:pt x="942857" y="319985"/>
                </a:lnTo>
                <a:lnTo>
                  <a:pt x="925440" y="278105"/>
                </a:lnTo>
                <a:lnTo>
                  <a:pt x="904425" y="238481"/>
                </a:lnTo>
                <a:lnTo>
                  <a:pt x="880046" y="201283"/>
                </a:lnTo>
                <a:lnTo>
                  <a:pt x="852534" y="166681"/>
                </a:lnTo>
                <a:lnTo>
                  <a:pt x="822123" y="134844"/>
                </a:lnTo>
                <a:lnTo>
                  <a:pt x="789046" y="105941"/>
                </a:lnTo>
                <a:lnTo>
                  <a:pt x="753537" y="80142"/>
                </a:lnTo>
                <a:lnTo>
                  <a:pt x="715827" y="57615"/>
                </a:lnTo>
                <a:lnTo>
                  <a:pt x="676151" y="38530"/>
                </a:lnTo>
                <a:lnTo>
                  <a:pt x="634741" y="23057"/>
                </a:lnTo>
                <a:lnTo>
                  <a:pt x="591831" y="11365"/>
                </a:lnTo>
                <a:lnTo>
                  <a:pt x="547653" y="3622"/>
                </a:lnTo>
                <a:lnTo>
                  <a:pt x="502440" y="0"/>
                </a:lnTo>
                <a:lnTo>
                  <a:pt x="456426" y="665"/>
                </a:lnTo>
                <a:lnTo>
                  <a:pt x="409844" y="5789"/>
                </a:lnTo>
                <a:lnTo>
                  <a:pt x="363955" y="15311"/>
                </a:lnTo>
                <a:lnTo>
                  <a:pt x="319985" y="28896"/>
                </a:lnTo>
                <a:lnTo>
                  <a:pt x="278103" y="46313"/>
                </a:lnTo>
                <a:lnTo>
                  <a:pt x="238478" y="67328"/>
                </a:lnTo>
                <a:lnTo>
                  <a:pt x="201279" y="91708"/>
                </a:lnTo>
                <a:lnTo>
                  <a:pt x="166677" y="119219"/>
                </a:lnTo>
                <a:lnTo>
                  <a:pt x="134839" y="149630"/>
                </a:lnTo>
                <a:lnTo>
                  <a:pt x="105936" y="182707"/>
                </a:lnTo>
                <a:lnTo>
                  <a:pt x="80136" y="218217"/>
                </a:lnTo>
                <a:lnTo>
                  <a:pt x="57610" y="255926"/>
                </a:lnTo>
                <a:lnTo>
                  <a:pt x="38526" y="295602"/>
                </a:lnTo>
                <a:lnTo>
                  <a:pt x="23053" y="337012"/>
                </a:lnTo>
                <a:lnTo>
                  <a:pt x="11362" y="379922"/>
                </a:lnTo>
                <a:lnTo>
                  <a:pt x="3621" y="424100"/>
                </a:lnTo>
                <a:lnTo>
                  <a:pt x="0" y="469313"/>
                </a:lnTo>
                <a:lnTo>
                  <a:pt x="667" y="515327"/>
                </a:lnTo>
                <a:lnTo>
                  <a:pt x="5793" y="561909"/>
                </a:lnTo>
                <a:lnTo>
                  <a:pt x="15314" y="607798"/>
                </a:lnTo>
                <a:lnTo>
                  <a:pt x="28900" y="651768"/>
                </a:lnTo>
                <a:lnTo>
                  <a:pt x="46317" y="693650"/>
                </a:lnTo>
                <a:lnTo>
                  <a:pt x="67332" y="733275"/>
                </a:lnTo>
                <a:lnTo>
                  <a:pt x="91711" y="770474"/>
                </a:lnTo>
                <a:lnTo>
                  <a:pt x="119223" y="805077"/>
                </a:lnTo>
                <a:lnTo>
                  <a:pt x="149634" y="836914"/>
                </a:lnTo>
                <a:lnTo>
                  <a:pt x="182711" y="865817"/>
                </a:lnTo>
                <a:lnTo>
                  <a:pt x="218220" y="891617"/>
                </a:lnTo>
                <a:lnTo>
                  <a:pt x="255930" y="914143"/>
                </a:lnTo>
                <a:lnTo>
                  <a:pt x="295606" y="933228"/>
                </a:lnTo>
                <a:lnTo>
                  <a:pt x="337016" y="948700"/>
                </a:lnTo>
                <a:lnTo>
                  <a:pt x="379926" y="960391"/>
                </a:lnTo>
                <a:lnTo>
                  <a:pt x="424104" y="968132"/>
                </a:lnTo>
                <a:lnTo>
                  <a:pt x="469317" y="971754"/>
                </a:lnTo>
                <a:lnTo>
                  <a:pt x="515331" y="971086"/>
                </a:lnTo>
                <a:lnTo>
                  <a:pt x="561913" y="965960"/>
                </a:lnTo>
                <a:close/>
              </a:path>
            </a:pathLst>
          </a:custGeom>
          <a:ln w="45084">
            <a:solidFill>
              <a:srgbClr val="F7941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 rot="21120000">
            <a:off x="4965447" y="4166413"/>
            <a:ext cx="489769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00"/>
              </a:lnSpc>
            </a:pPr>
            <a:r>
              <a:rPr dirty="0" sz="1200">
                <a:solidFill>
                  <a:srgbClr val="FFFFFF"/>
                </a:solidFill>
                <a:latin typeface="Century Gothic"/>
                <a:cs typeface="Century Gothic"/>
              </a:rPr>
              <a:t>Parker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1" name="object 11"/>
          <p:cNvSpPr txBox="1"/>
          <p:nvPr/>
        </p:nvSpPr>
        <p:spPr>
          <a:xfrm rot="21120000">
            <a:off x="4895108" y="4322651"/>
            <a:ext cx="679612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00"/>
              </a:lnSpc>
            </a:pPr>
            <a:r>
              <a:rPr dirty="0" sz="1200">
                <a:solidFill>
                  <a:srgbClr val="FFFFFF"/>
                </a:solidFill>
                <a:latin typeface="Century Gothic"/>
                <a:cs typeface="Century Gothic"/>
              </a:rPr>
              <a:t>type</a:t>
            </a:r>
            <a:r>
              <a:rPr dirty="0" sz="1200" spc="-9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baseline="2314" sz="1800" spc="-15">
                <a:solidFill>
                  <a:srgbClr val="FFFFFF"/>
                </a:solidFill>
                <a:latin typeface="Century Gothic"/>
                <a:cs typeface="Century Gothic"/>
              </a:rPr>
              <a:t>refill</a:t>
            </a:r>
            <a:endParaRPr baseline="2314" sz="1800">
              <a:latin typeface="Century Gothic"/>
              <a:cs typeface="Century Gothic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3583140" y="5441302"/>
            <a:ext cx="2608858" cy="227399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6337699" y="5543270"/>
            <a:ext cx="323215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Arial Narrow"/>
                <a:cs typeface="Arial Narrow"/>
              </a:rPr>
              <a:t>A</a:t>
            </a:r>
            <a:r>
              <a:rPr dirty="0" sz="800" spc="145">
                <a:latin typeface="Arial Narrow"/>
                <a:cs typeface="Arial Narrow"/>
              </a:rPr>
              <a:t> </a:t>
            </a:r>
            <a:r>
              <a:rPr dirty="0" sz="800" spc="5">
                <a:latin typeface="Arial Narrow"/>
                <a:cs typeface="Arial Narrow"/>
              </a:rPr>
              <a:t>Back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337699" y="5868289"/>
            <a:ext cx="304800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Arial Narrow"/>
                <a:cs typeface="Arial Narrow"/>
              </a:rPr>
              <a:t>B</a:t>
            </a:r>
            <a:r>
              <a:rPr dirty="0" sz="800" spc="150">
                <a:latin typeface="Arial Narrow"/>
                <a:cs typeface="Arial Narrow"/>
              </a:rPr>
              <a:t> </a:t>
            </a:r>
            <a:r>
              <a:rPr dirty="0" sz="800" spc="5">
                <a:latin typeface="Arial Narrow"/>
                <a:cs typeface="Arial Narrow"/>
              </a:rPr>
              <a:t>Blue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337699" y="6193307"/>
            <a:ext cx="289560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Arial Narrow"/>
                <a:cs typeface="Arial Narrow"/>
              </a:rPr>
              <a:t>C</a:t>
            </a:r>
            <a:r>
              <a:rPr dirty="0" sz="800" spc="114">
                <a:latin typeface="Arial Narrow"/>
                <a:cs typeface="Arial Narrow"/>
              </a:rPr>
              <a:t> </a:t>
            </a:r>
            <a:r>
              <a:rPr dirty="0" sz="800" spc="5">
                <a:latin typeface="Arial Narrow"/>
                <a:cs typeface="Arial Narrow"/>
              </a:rPr>
              <a:t>Red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337699" y="6518326"/>
            <a:ext cx="370205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Arial Narrow"/>
                <a:cs typeface="Arial Narrow"/>
              </a:rPr>
              <a:t>D</a:t>
            </a:r>
            <a:r>
              <a:rPr dirty="0" sz="800" spc="114">
                <a:latin typeface="Arial Narrow"/>
                <a:cs typeface="Arial Narrow"/>
              </a:rPr>
              <a:t> </a:t>
            </a:r>
            <a:r>
              <a:rPr dirty="0" sz="800" spc="5">
                <a:latin typeface="Arial Narrow"/>
                <a:cs typeface="Arial Narrow"/>
              </a:rPr>
              <a:t>Green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337699" y="6843344"/>
            <a:ext cx="417830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Arial Narrow"/>
                <a:cs typeface="Arial Narrow"/>
              </a:rPr>
              <a:t>E</a:t>
            </a:r>
            <a:r>
              <a:rPr dirty="0" sz="800" spc="150">
                <a:latin typeface="Arial Narrow"/>
                <a:cs typeface="Arial Narrow"/>
              </a:rPr>
              <a:t> </a:t>
            </a:r>
            <a:r>
              <a:rPr dirty="0" sz="800" spc="5">
                <a:latin typeface="Arial Narrow"/>
                <a:cs typeface="Arial Narrow"/>
              </a:rPr>
              <a:t>Orange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337699" y="7168362"/>
            <a:ext cx="580390" cy="4724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0650" indent="-108585">
              <a:lnSpc>
                <a:spcPct val="100000"/>
              </a:lnSpc>
              <a:spcBef>
                <a:spcPts val="100"/>
              </a:spcBef>
              <a:buAutoNum type="alphaUcPeriod" startAt="11"/>
              <a:tabLst>
                <a:tab pos="121285" algn="l"/>
              </a:tabLst>
            </a:pPr>
            <a:r>
              <a:rPr dirty="0" sz="800">
                <a:latin typeface="Arial Narrow"/>
                <a:cs typeface="Arial Narrow"/>
              </a:rPr>
              <a:t>Light</a:t>
            </a:r>
            <a:r>
              <a:rPr dirty="0" sz="800" spc="-5">
                <a:latin typeface="Arial Narrow"/>
                <a:cs typeface="Arial Narrow"/>
              </a:rPr>
              <a:t> </a:t>
            </a:r>
            <a:r>
              <a:rPr dirty="0" sz="800" spc="5">
                <a:latin typeface="Arial Narrow"/>
                <a:cs typeface="Arial Narrow"/>
              </a:rPr>
              <a:t>Blue</a:t>
            </a:r>
            <a:endParaRPr sz="800">
              <a:latin typeface="Arial Narrow"/>
              <a:cs typeface="Arial Narrow"/>
            </a:endParaRPr>
          </a:p>
          <a:p>
            <a:pPr>
              <a:lnSpc>
                <a:spcPct val="100000"/>
              </a:lnSpc>
              <a:buFont typeface="Arial Narrow"/>
              <a:buAutoNum type="alphaUcPeriod" startAt="11"/>
            </a:pPr>
            <a:endParaRPr sz="900">
              <a:latin typeface="Arial Narrow"/>
              <a:cs typeface="Arial Narrow"/>
            </a:endParaRPr>
          </a:p>
          <a:p>
            <a:pPr marL="120650" indent="-108585">
              <a:lnSpc>
                <a:spcPct val="100000"/>
              </a:lnSpc>
              <a:spcBef>
                <a:spcPts val="565"/>
              </a:spcBef>
              <a:buAutoNum type="alphaUcPeriod" startAt="11"/>
              <a:tabLst>
                <a:tab pos="121285" algn="l"/>
              </a:tabLst>
            </a:pPr>
            <a:r>
              <a:rPr dirty="0" sz="800">
                <a:latin typeface="Arial Narrow"/>
                <a:cs typeface="Arial Narrow"/>
              </a:rPr>
              <a:t>Light</a:t>
            </a:r>
            <a:r>
              <a:rPr dirty="0" sz="800" spc="-35">
                <a:latin typeface="Arial Narrow"/>
                <a:cs typeface="Arial Narrow"/>
              </a:rPr>
              <a:t> </a:t>
            </a:r>
            <a:r>
              <a:rPr dirty="0" sz="800" spc="5">
                <a:latin typeface="Arial Narrow"/>
                <a:cs typeface="Arial Narrow"/>
              </a:rPr>
              <a:t>Green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42937" y="5032685"/>
            <a:ext cx="1664335" cy="1134110"/>
          </a:xfrm>
          <a:prstGeom prst="rect">
            <a:avLst/>
          </a:prstGeom>
        </p:spPr>
        <p:txBody>
          <a:bodyPr wrap="square" lIns="0" tIns="13462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60"/>
              </a:spcBef>
            </a:pPr>
            <a:r>
              <a:rPr dirty="0" sz="1400">
                <a:latin typeface="Century Gothic"/>
                <a:cs typeface="Century Gothic"/>
              </a:rPr>
              <a:t>Packaging</a:t>
            </a:r>
            <a:r>
              <a:rPr dirty="0" sz="1400" spc="-100">
                <a:latin typeface="Century Gothic"/>
                <a:cs typeface="Century Gothic"/>
              </a:rPr>
              <a:t> </a:t>
            </a:r>
            <a:r>
              <a:rPr dirty="0" sz="1400" spc="-5">
                <a:latin typeface="Century Gothic"/>
                <a:cs typeface="Century Gothic"/>
              </a:rPr>
              <a:t>info</a:t>
            </a:r>
            <a:endParaRPr sz="1400">
              <a:latin typeface="Century Gothic"/>
              <a:cs typeface="Century Gothic"/>
            </a:endParaRPr>
          </a:p>
          <a:p>
            <a:pPr marL="12700" marR="5080">
              <a:lnSpc>
                <a:spcPct val="116700"/>
              </a:lnSpc>
              <a:spcBef>
                <a:spcPts val="484"/>
              </a:spcBef>
            </a:pPr>
            <a:r>
              <a:rPr dirty="0" sz="1000" spc="-5">
                <a:latin typeface="Century Gothic"/>
                <a:cs typeface="Century Gothic"/>
              </a:rPr>
              <a:t>Shipping </a:t>
            </a:r>
            <a:r>
              <a:rPr dirty="0" sz="1000">
                <a:latin typeface="Century Gothic"/>
                <a:cs typeface="Century Gothic"/>
              </a:rPr>
              <a:t>Carton </a:t>
            </a:r>
            <a:r>
              <a:rPr dirty="0" sz="1000" spc="-5">
                <a:latin typeface="Century Gothic"/>
                <a:cs typeface="Century Gothic"/>
              </a:rPr>
              <a:t>Qty:</a:t>
            </a:r>
            <a:r>
              <a:rPr dirty="0" sz="1000" spc="-7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1,000  Shipping </a:t>
            </a:r>
            <a:r>
              <a:rPr dirty="0" sz="1000">
                <a:latin typeface="Century Gothic"/>
                <a:cs typeface="Century Gothic"/>
              </a:rPr>
              <a:t>Carton</a:t>
            </a:r>
            <a:r>
              <a:rPr dirty="0" sz="1000" spc="-15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Size:</a:t>
            </a:r>
            <a:endParaRPr sz="1000">
              <a:latin typeface="Century Gothic"/>
              <a:cs typeface="Century Gothic"/>
            </a:endParaRPr>
          </a:p>
          <a:p>
            <a:pPr marL="12700" marR="239395">
              <a:lnSpc>
                <a:spcPct val="116700"/>
              </a:lnSpc>
            </a:pPr>
            <a:r>
              <a:rPr dirty="0" sz="1000" spc="-5">
                <a:latin typeface="Century Gothic"/>
                <a:cs typeface="Century Gothic"/>
              </a:rPr>
              <a:t>53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31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22cm</a:t>
            </a:r>
            <a:r>
              <a:rPr dirty="0" sz="1000" spc="-8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(LxWxH)  </a:t>
            </a:r>
            <a:r>
              <a:rPr dirty="0" sz="1000">
                <a:latin typeface="Century Gothic"/>
                <a:cs typeface="Century Gothic"/>
              </a:rPr>
              <a:t>Carton Weight </a:t>
            </a:r>
            <a:r>
              <a:rPr dirty="0" sz="1000" spc="-5">
                <a:latin typeface="Century Gothic"/>
                <a:cs typeface="Century Gothic"/>
              </a:rPr>
              <a:t>(kg):</a:t>
            </a:r>
            <a:r>
              <a:rPr dirty="0" sz="1000" spc="-9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15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635299" y="6390717"/>
            <a:ext cx="1706880" cy="600710"/>
          </a:xfrm>
          <a:prstGeom prst="rect">
            <a:avLst/>
          </a:prstGeom>
        </p:spPr>
        <p:txBody>
          <a:bodyPr wrap="square" lIns="0" tIns="13462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60"/>
              </a:spcBef>
            </a:pPr>
            <a:r>
              <a:rPr dirty="0" sz="1400">
                <a:latin typeface="Century Gothic"/>
                <a:cs typeface="Century Gothic"/>
              </a:rPr>
              <a:t>Print</a:t>
            </a:r>
            <a:r>
              <a:rPr dirty="0" sz="1400" spc="-10">
                <a:latin typeface="Century Gothic"/>
                <a:cs typeface="Century Gothic"/>
              </a:rPr>
              <a:t> </a:t>
            </a:r>
            <a:r>
              <a:rPr dirty="0" sz="1400">
                <a:latin typeface="Century Gothic"/>
                <a:cs typeface="Century Gothic"/>
              </a:rPr>
              <a:t>Area</a:t>
            </a:r>
            <a:endParaRPr sz="14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685"/>
              </a:spcBef>
            </a:pPr>
            <a:r>
              <a:rPr dirty="0" sz="1000">
                <a:latin typeface="Century Gothic"/>
                <a:cs typeface="Century Gothic"/>
              </a:rPr>
              <a:t>Pad Print </a:t>
            </a:r>
            <a:r>
              <a:rPr dirty="0" sz="1000" spc="-5">
                <a:latin typeface="Century Gothic"/>
                <a:cs typeface="Century Gothic"/>
              </a:rPr>
              <a:t>(barrel): 50 </a:t>
            </a:r>
            <a:r>
              <a:rPr dirty="0" sz="1000">
                <a:latin typeface="Century Gothic"/>
                <a:cs typeface="Century Gothic"/>
              </a:rPr>
              <a:t>x</a:t>
            </a:r>
            <a:r>
              <a:rPr dirty="0" sz="1000" spc="-8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7mm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5882706" y="3863477"/>
            <a:ext cx="971550" cy="971550"/>
          </a:xfrm>
          <a:custGeom>
            <a:avLst/>
            <a:gdLst/>
            <a:ahLst/>
            <a:cxnLst/>
            <a:rect l="l" t="t" r="r" b="b"/>
            <a:pathLst>
              <a:path w="971550" h="971550">
                <a:moveTo>
                  <a:pt x="502159" y="0"/>
                </a:moveTo>
                <a:lnTo>
                  <a:pt x="456169" y="667"/>
                </a:lnTo>
                <a:lnTo>
                  <a:pt x="409611" y="5789"/>
                </a:lnTo>
                <a:lnTo>
                  <a:pt x="363749" y="15305"/>
                </a:lnTo>
                <a:lnTo>
                  <a:pt x="319804" y="28883"/>
                </a:lnTo>
                <a:lnTo>
                  <a:pt x="277946" y="46289"/>
                </a:lnTo>
                <a:lnTo>
                  <a:pt x="238344" y="67292"/>
                </a:lnTo>
                <a:lnTo>
                  <a:pt x="201166" y="91658"/>
                </a:lnTo>
                <a:lnTo>
                  <a:pt x="166583" y="119155"/>
                </a:lnTo>
                <a:lnTo>
                  <a:pt x="134764" y="149549"/>
                </a:lnTo>
                <a:lnTo>
                  <a:pt x="105877" y="182607"/>
                </a:lnTo>
                <a:lnTo>
                  <a:pt x="80092" y="218097"/>
                </a:lnTo>
                <a:lnTo>
                  <a:pt x="57578" y="255786"/>
                </a:lnTo>
                <a:lnTo>
                  <a:pt x="38505" y="295440"/>
                </a:lnTo>
                <a:lnTo>
                  <a:pt x="23041" y="336828"/>
                </a:lnTo>
                <a:lnTo>
                  <a:pt x="11356" y="379715"/>
                </a:lnTo>
                <a:lnTo>
                  <a:pt x="3619" y="423869"/>
                </a:lnTo>
                <a:lnTo>
                  <a:pt x="0" y="469057"/>
                </a:lnTo>
                <a:lnTo>
                  <a:pt x="667" y="515047"/>
                </a:lnTo>
                <a:lnTo>
                  <a:pt x="5789" y="561605"/>
                </a:lnTo>
                <a:lnTo>
                  <a:pt x="15305" y="607467"/>
                </a:lnTo>
                <a:lnTo>
                  <a:pt x="28883" y="651412"/>
                </a:lnTo>
                <a:lnTo>
                  <a:pt x="46289" y="693270"/>
                </a:lnTo>
                <a:lnTo>
                  <a:pt x="67292" y="732872"/>
                </a:lnTo>
                <a:lnTo>
                  <a:pt x="91658" y="770050"/>
                </a:lnTo>
                <a:lnTo>
                  <a:pt x="119155" y="804633"/>
                </a:lnTo>
                <a:lnTo>
                  <a:pt x="149549" y="836452"/>
                </a:lnTo>
                <a:lnTo>
                  <a:pt x="182607" y="865339"/>
                </a:lnTo>
                <a:lnTo>
                  <a:pt x="218097" y="891124"/>
                </a:lnTo>
                <a:lnTo>
                  <a:pt x="255786" y="913638"/>
                </a:lnTo>
                <a:lnTo>
                  <a:pt x="295440" y="932712"/>
                </a:lnTo>
                <a:lnTo>
                  <a:pt x="336828" y="948175"/>
                </a:lnTo>
                <a:lnTo>
                  <a:pt x="379715" y="959860"/>
                </a:lnTo>
                <a:lnTo>
                  <a:pt x="423869" y="967597"/>
                </a:lnTo>
                <a:lnTo>
                  <a:pt x="469057" y="971217"/>
                </a:lnTo>
                <a:lnTo>
                  <a:pt x="515047" y="970550"/>
                </a:lnTo>
                <a:lnTo>
                  <a:pt x="561605" y="965427"/>
                </a:lnTo>
                <a:lnTo>
                  <a:pt x="607467" y="955911"/>
                </a:lnTo>
                <a:lnTo>
                  <a:pt x="651412" y="942333"/>
                </a:lnTo>
                <a:lnTo>
                  <a:pt x="693270" y="924927"/>
                </a:lnTo>
                <a:lnTo>
                  <a:pt x="732872" y="903924"/>
                </a:lnTo>
                <a:lnTo>
                  <a:pt x="770050" y="879558"/>
                </a:lnTo>
                <a:lnTo>
                  <a:pt x="804633" y="852061"/>
                </a:lnTo>
                <a:lnTo>
                  <a:pt x="836452" y="821667"/>
                </a:lnTo>
                <a:lnTo>
                  <a:pt x="865339" y="788609"/>
                </a:lnTo>
                <a:lnTo>
                  <a:pt x="891124" y="753119"/>
                </a:lnTo>
                <a:lnTo>
                  <a:pt x="913638" y="715430"/>
                </a:lnTo>
                <a:lnTo>
                  <a:pt x="932712" y="675776"/>
                </a:lnTo>
                <a:lnTo>
                  <a:pt x="948175" y="634389"/>
                </a:lnTo>
                <a:lnTo>
                  <a:pt x="959860" y="591501"/>
                </a:lnTo>
                <a:lnTo>
                  <a:pt x="967597" y="547347"/>
                </a:lnTo>
                <a:lnTo>
                  <a:pt x="971217" y="502159"/>
                </a:lnTo>
                <a:lnTo>
                  <a:pt x="970550" y="456169"/>
                </a:lnTo>
                <a:lnTo>
                  <a:pt x="965427" y="409611"/>
                </a:lnTo>
                <a:lnTo>
                  <a:pt x="955911" y="363749"/>
                </a:lnTo>
                <a:lnTo>
                  <a:pt x="942333" y="319804"/>
                </a:lnTo>
                <a:lnTo>
                  <a:pt x="924927" y="277946"/>
                </a:lnTo>
                <a:lnTo>
                  <a:pt x="903924" y="238344"/>
                </a:lnTo>
                <a:lnTo>
                  <a:pt x="879558" y="201166"/>
                </a:lnTo>
                <a:lnTo>
                  <a:pt x="852061" y="166583"/>
                </a:lnTo>
                <a:lnTo>
                  <a:pt x="821667" y="134764"/>
                </a:lnTo>
                <a:lnTo>
                  <a:pt x="788609" y="105877"/>
                </a:lnTo>
                <a:lnTo>
                  <a:pt x="753119" y="80092"/>
                </a:lnTo>
                <a:lnTo>
                  <a:pt x="715430" y="57578"/>
                </a:lnTo>
                <a:lnTo>
                  <a:pt x="675776" y="38505"/>
                </a:lnTo>
                <a:lnTo>
                  <a:pt x="634389" y="23041"/>
                </a:lnTo>
                <a:lnTo>
                  <a:pt x="591501" y="11356"/>
                </a:lnTo>
                <a:lnTo>
                  <a:pt x="547347" y="3619"/>
                </a:lnTo>
                <a:lnTo>
                  <a:pt x="502159" y="0"/>
                </a:lnTo>
                <a:close/>
              </a:path>
            </a:pathLst>
          </a:custGeom>
          <a:solidFill>
            <a:srgbClr val="ED067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5882706" y="3863477"/>
            <a:ext cx="971550" cy="971550"/>
          </a:xfrm>
          <a:custGeom>
            <a:avLst/>
            <a:gdLst/>
            <a:ahLst/>
            <a:cxnLst/>
            <a:rect l="l" t="t" r="r" b="b"/>
            <a:pathLst>
              <a:path w="971550" h="971550">
                <a:moveTo>
                  <a:pt x="561605" y="965427"/>
                </a:moveTo>
                <a:lnTo>
                  <a:pt x="607467" y="955911"/>
                </a:lnTo>
                <a:lnTo>
                  <a:pt x="651412" y="942333"/>
                </a:lnTo>
                <a:lnTo>
                  <a:pt x="693270" y="924927"/>
                </a:lnTo>
                <a:lnTo>
                  <a:pt x="732872" y="903924"/>
                </a:lnTo>
                <a:lnTo>
                  <a:pt x="770050" y="879558"/>
                </a:lnTo>
                <a:lnTo>
                  <a:pt x="804633" y="852061"/>
                </a:lnTo>
                <a:lnTo>
                  <a:pt x="836452" y="821667"/>
                </a:lnTo>
                <a:lnTo>
                  <a:pt x="865339" y="788609"/>
                </a:lnTo>
                <a:lnTo>
                  <a:pt x="891124" y="753119"/>
                </a:lnTo>
                <a:lnTo>
                  <a:pt x="913638" y="715430"/>
                </a:lnTo>
                <a:lnTo>
                  <a:pt x="932712" y="675776"/>
                </a:lnTo>
                <a:lnTo>
                  <a:pt x="948175" y="634389"/>
                </a:lnTo>
                <a:lnTo>
                  <a:pt x="959860" y="591501"/>
                </a:lnTo>
                <a:lnTo>
                  <a:pt x="967597" y="547347"/>
                </a:lnTo>
                <a:lnTo>
                  <a:pt x="971217" y="502159"/>
                </a:lnTo>
                <a:lnTo>
                  <a:pt x="970550" y="456169"/>
                </a:lnTo>
                <a:lnTo>
                  <a:pt x="965427" y="409611"/>
                </a:lnTo>
                <a:lnTo>
                  <a:pt x="955911" y="363749"/>
                </a:lnTo>
                <a:lnTo>
                  <a:pt x="942333" y="319804"/>
                </a:lnTo>
                <a:lnTo>
                  <a:pt x="924927" y="277946"/>
                </a:lnTo>
                <a:lnTo>
                  <a:pt x="903924" y="238344"/>
                </a:lnTo>
                <a:lnTo>
                  <a:pt x="879558" y="201166"/>
                </a:lnTo>
                <a:lnTo>
                  <a:pt x="852061" y="166583"/>
                </a:lnTo>
                <a:lnTo>
                  <a:pt x="821667" y="134764"/>
                </a:lnTo>
                <a:lnTo>
                  <a:pt x="788609" y="105877"/>
                </a:lnTo>
                <a:lnTo>
                  <a:pt x="753119" y="80092"/>
                </a:lnTo>
                <a:lnTo>
                  <a:pt x="715430" y="57578"/>
                </a:lnTo>
                <a:lnTo>
                  <a:pt x="675776" y="38505"/>
                </a:lnTo>
                <a:lnTo>
                  <a:pt x="634389" y="23041"/>
                </a:lnTo>
                <a:lnTo>
                  <a:pt x="591501" y="11356"/>
                </a:lnTo>
                <a:lnTo>
                  <a:pt x="547347" y="3619"/>
                </a:lnTo>
                <a:lnTo>
                  <a:pt x="502159" y="0"/>
                </a:lnTo>
                <a:lnTo>
                  <a:pt x="456169" y="667"/>
                </a:lnTo>
                <a:lnTo>
                  <a:pt x="409611" y="5789"/>
                </a:lnTo>
                <a:lnTo>
                  <a:pt x="363749" y="15305"/>
                </a:lnTo>
                <a:lnTo>
                  <a:pt x="319804" y="28883"/>
                </a:lnTo>
                <a:lnTo>
                  <a:pt x="277946" y="46289"/>
                </a:lnTo>
                <a:lnTo>
                  <a:pt x="238344" y="67292"/>
                </a:lnTo>
                <a:lnTo>
                  <a:pt x="201166" y="91658"/>
                </a:lnTo>
                <a:lnTo>
                  <a:pt x="166583" y="119155"/>
                </a:lnTo>
                <a:lnTo>
                  <a:pt x="134764" y="149549"/>
                </a:lnTo>
                <a:lnTo>
                  <a:pt x="105877" y="182607"/>
                </a:lnTo>
                <a:lnTo>
                  <a:pt x="80092" y="218097"/>
                </a:lnTo>
                <a:lnTo>
                  <a:pt x="57578" y="255786"/>
                </a:lnTo>
                <a:lnTo>
                  <a:pt x="38505" y="295440"/>
                </a:lnTo>
                <a:lnTo>
                  <a:pt x="23041" y="336828"/>
                </a:lnTo>
                <a:lnTo>
                  <a:pt x="11356" y="379715"/>
                </a:lnTo>
                <a:lnTo>
                  <a:pt x="3619" y="423869"/>
                </a:lnTo>
                <a:lnTo>
                  <a:pt x="0" y="469057"/>
                </a:lnTo>
                <a:lnTo>
                  <a:pt x="667" y="515047"/>
                </a:lnTo>
                <a:lnTo>
                  <a:pt x="5789" y="561605"/>
                </a:lnTo>
                <a:lnTo>
                  <a:pt x="15305" y="607467"/>
                </a:lnTo>
                <a:lnTo>
                  <a:pt x="28883" y="651412"/>
                </a:lnTo>
                <a:lnTo>
                  <a:pt x="46289" y="693270"/>
                </a:lnTo>
                <a:lnTo>
                  <a:pt x="67292" y="732872"/>
                </a:lnTo>
                <a:lnTo>
                  <a:pt x="91658" y="770050"/>
                </a:lnTo>
                <a:lnTo>
                  <a:pt x="119155" y="804633"/>
                </a:lnTo>
                <a:lnTo>
                  <a:pt x="149549" y="836452"/>
                </a:lnTo>
                <a:lnTo>
                  <a:pt x="182607" y="865339"/>
                </a:lnTo>
                <a:lnTo>
                  <a:pt x="218097" y="891124"/>
                </a:lnTo>
                <a:lnTo>
                  <a:pt x="255786" y="913638"/>
                </a:lnTo>
                <a:lnTo>
                  <a:pt x="295440" y="932712"/>
                </a:lnTo>
                <a:lnTo>
                  <a:pt x="336828" y="948175"/>
                </a:lnTo>
                <a:lnTo>
                  <a:pt x="379715" y="959860"/>
                </a:lnTo>
                <a:lnTo>
                  <a:pt x="423869" y="967597"/>
                </a:lnTo>
                <a:lnTo>
                  <a:pt x="469057" y="971217"/>
                </a:lnTo>
                <a:lnTo>
                  <a:pt x="515047" y="970550"/>
                </a:lnTo>
                <a:lnTo>
                  <a:pt x="561605" y="965427"/>
                </a:lnTo>
                <a:close/>
              </a:path>
            </a:pathLst>
          </a:custGeom>
          <a:ln w="50088">
            <a:solidFill>
              <a:srgbClr val="00B7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/>
          <p:nvPr/>
        </p:nvSpPr>
        <p:spPr>
          <a:xfrm rot="21060000">
            <a:off x="6156165" y="4135467"/>
            <a:ext cx="399814" cy="1600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0"/>
              </a:lnSpc>
            </a:pPr>
            <a:r>
              <a:rPr dirty="0" sz="1250">
                <a:solidFill>
                  <a:srgbClr val="FFFFFF"/>
                </a:solidFill>
                <a:latin typeface="Century Gothic"/>
                <a:cs typeface="Century Gothic"/>
              </a:rPr>
              <a:t>push</a:t>
            </a:r>
            <a:endParaRPr sz="1250">
              <a:latin typeface="Century Gothic"/>
              <a:cs typeface="Century Gothic"/>
            </a:endParaRPr>
          </a:p>
        </p:txBody>
      </p:sp>
      <p:sp>
        <p:nvSpPr>
          <p:cNvPr id="24" name="object 24"/>
          <p:cNvSpPr txBox="1"/>
          <p:nvPr/>
        </p:nvSpPr>
        <p:spPr>
          <a:xfrm rot="21060000">
            <a:off x="6114296" y="4318804"/>
            <a:ext cx="541699" cy="1600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0"/>
              </a:lnSpc>
            </a:pPr>
            <a:r>
              <a:rPr dirty="0" sz="1250">
                <a:solidFill>
                  <a:srgbClr val="FFFFFF"/>
                </a:solidFill>
                <a:latin typeface="Century Gothic"/>
                <a:cs typeface="Century Gothic"/>
              </a:rPr>
              <a:t>button</a:t>
            </a:r>
            <a:endParaRPr sz="1250">
              <a:latin typeface="Century Gothic"/>
              <a:cs typeface="Century Gothic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3472595" y="5031369"/>
            <a:ext cx="0" cy="3287395"/>
          </a:xfrm>
          <a:custGeom>
            <a:avLst/>
            <a:gdLst/>
            <a:ahLst/>
            <a:cxnLst/>
            <a:rect l="l" t="t" r="r" b="b"/>
            <a:pathLst>
              <a:path w="0" h="3287395">
                <a:moveTo>
                  <a:pt x="0" y="3287153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472499" y="5031003"/>
            <a:ext cx="6621780" cy="0"/>
          </a:xfrm>
          <a:custGeom>
            <a:avLst/>
            <a:gdLst/>
            <a:ahLst/>
            <a:cxnLst/>
            <a:rect l="l" t="t" r="r" b="b"/>
            <a:pathLst>
              <a:path w="6621780" h="0">
                <a:moveTo>
                  <a:pt x="0" y="0"/>
                </a:moveTo>
                <a:lnTo>
                  <a:pt x="6621297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472499" y="6393178"/>
            <a:ext cx="3001010" cy="0"/>
          </a:xfrm>
          <a:custGeom>
            <a:avLst/>
            <a:gdLst/>
            <a:ahLst/>
            <a:cxnLst/>
            <a:rect l="l" t="t" r="r" b="b"/>
            <a:pathLst>
              <a:path w="3001010" h="0">
                <a:moveTo>
                  <a:pt x="0" y="0"/>
                </a:moveTo>
                <a:lnTo>
                  <a:pt x="3000717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471175" y="0"/>
            <a:ext cx="0" cy="10692130"/>
          </a:xfrm>
          <a:custGeom>
            <a:avLst/>
            <a:gdLst/>
            <a:ahLst/>
            <a:cxnLst/>
            <a:rect l="l" t="t" r="r" b="b"/>
            <a:pathLst>
              <a:path w="0" h="10692130">
                <a:moveTo>
                  <a:pt x="0" y="0"/>
                </a:moveTo>
                <a:lnTo>
                  <a:pt x="0" y="10692003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7095174" y="0"/>
            <a:ext cx="0" cy="10692130"/>
          </a:xfrm>
          <a:custGeom>
            <a:avLst/>
            <a:gdLst/>
            <a:ahLst/>
            <a:cxnLst/>
            <a:rect l="l" t="t" r="r" b="b"/>
            <a:pathLst>
              <a:path w="0" h="10692130">
                <a:moveTo>
                  <a:pt x="0" y="0"/>
                </a:moveTo>
                <a:lnTo>
                  <a:pt x="0" y="10692003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472499" y="8319178"/>
            <a:ext cx="6622415" cy="0"/>
          </a:xfrm>
          <a:custGeom>
            <a:avLst/>
            <a:gdLst/>
            <a:ahLst/>
            <a:cxnLst/>
            <a:rect l="l" t="t" r="r" b="b"/>
            <a:pathLst>
              <a:path w="6622415" h="0">
                <a:moveTo>
                  <a:pt x="0" y="0"/>
                </a:moveTo>
                <a:lnTo>
                  <a:pt x="6622376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472320" y="1267889"/>
            <a:ext cx="6623050" cy="0"/>
          </a:xfrm>
          <a:custGeom>
            <a:avLst/>
            <a:gdLst/>
            <a:ahLst/>
            <a:cxnLst/>
            <a:rect l="l" t="t" r="r" b="b"/>
            <a:pathLst>
              <a:path w="6623050" h="0">
                <a:moveTo>
                  <a:pt x="0" y="0"/>
                </a:moveTo>
                <a:lnTo>
                  <a:pt x="6622554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2019-10-22T23:35:14Z</dcterms:created>
  <dcterms:modified xsi:type="dcterms:W3CDTF">2019-10-22T23:35:14Z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2018-10-30T00:00:00Z</vt:filetime>
  </property>
  <property fmtid="{D5CDD505-2E9C-101B-9397-08002B2CF9AE}" pid="3" name="Creator">
    <vt:lpwstr>Adobe InDesign CC 13.1 (Windows)</vt:lpwstr>
  </property>
  <property fmtid="{D5CDD505-2E9C-101B-9397-08002B2CF9AE}" pid="4" name="LastSaved">
    <vt:filetime>2019-10-22T00:00:00Z</vt:filetime>
  </property>
</Properties>
</file>