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1413" y="406603"/>
            <a:ext cx="628002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2894672"/>
            <a:ext cx="364934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 great choice for </a:t>
            </a:r>
            <a:r>
              <a:rPr dirty="0" sz="1000" spc="-5">
                <a:latin typeface="Century Gothic"/>
                <a:cs typeface="Century Gothic"/>
              </a:rPr>
              <a:t>promotions when wanting </a:t>
            </a:r>
            <a:r>
              <a:rPr dirty="0" sz="1000">
                <a:latin typeface="Century Gothic"/>
                <a:cs typeface="Century Gothic"/>
              </a:rPr>
              <a:t>to emphasise  eco credentials, the Yoko Recycled Paper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 </a:t>
            </a:r>
            <a:r>
              <a:rPr dirty="0" sz="1000">
                <a:latin typeface="Century Gothic"/>
                <a:cs typeface="Century Gothic"/>
              </a:rPr>
              <a:t>made from recycled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paper.</a:t>
            </a:r>
            <a:endParaRPr sz="1000">
              <a:latin typeface="Century Gothic"/>
              <a:cs typeface="Century Gothic"/>
            </a:endParaRPr>
          </a:p>
          <a:p>
            <a:pPr marL="12700" marR="7175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a </a:t>
            </a:r>
            <a:r>
              <a:rPr dirty="0" sz="1000" spc="-5">
                <a:latin typeface="Century Gothic"/>
                <a:cs typeface="Century Gothic"/>
              </a:rPr>
              <a:t>simple, sharp, </a:t>
            </a:r>
            <a:r>
              <a:rPr dirty="0" sz="1000">
                <a:latin typeface="Century Gothic"/>
                <a:cs typeface="Century Gothic"/>
              </a:rPr>
              <a:t>modern </a:t>
            </a:r>
            <a:r>
              <a:rPr dirty="0" sz="1000" spc="-5">
                <a:latin typeface="Century Gothic"/>
                <a:cs typeface="Century Gothic"/>
              </a:rPr>
              <a:t>profile and push button,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gift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</a:t>
            </a:r>
            <a:r>
              <a:rPr dirty="0" sz="1000">
                <a:latin typeface="Century Gothic"/>
                <a:cs typeface="Century Gothic"/>
              </a:rPr>
              <a:t>or  </a:t>
            </a:r>
            <a:r>
              <a:rPr dirty="0" sz="1000" spc="-5">
                <a:latin typeface="Century Gothic"/>
                <a:cs typeface="Century Gothic"/>
              </a:rPr>
              <a:t>screen printed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in </a:t>
            </a:r>
            <a:r>
              <a:rPr dirty="0" sz="1000">
                <a:latin typeface="Century Gothic"/>
                <a:cs typeface="Century Gothic"/>
              </a:rPr>
              <a:t>up to two </a:t>
            </a:r>
            <a:r>
              <a:rPr dirty="0" sz="1000" spc="-5">
                <a:latin typeface="Century Gothic"/>
                <a:cs typeface="Century Gothic"/>
              </a:rPr>
              <a:t>positions  </a:t>
            </a:r>
            <a:r>
              <a:rPr dirty="0" sz="1000">
                <a:latin typeface="Century Gothic"/>
                <a:cs typeface="Century Gothic"/>
              </a:rPr>
              <a:t>on the </a:t>
            </a:r>
            <a:r>
              <a:rPr dirty="0" sz="1000" spc="-5">
                <a:latin typeface="Century Gothic"/>
                <a:cs typeface="Century Gothic"/>
              </a:rPr>
              <a:t>barrel, </a:t>
            </a:r>
            <a:r>
              <a:rPr dirty="0" sz="1000">
                <a:latin typeface="Century Gothic"/>
                <a:cs typeface="Century Gothic"/>
              </a:rPr>
              <a:t>giving them a </a:t>
            </a:r>
            <a:r>
              <a:rPr dirty="0" sz="1000" spc="-5">
                <a:latin typeface="Century Gothic"/>
                <a:cs typeface="Century Gothic"/>
              </a:rPr>
              <a:t>variety </a:t>
            </a:r>
            <a:r>
              <a:rPr dirty="0" sz="1000">
                <a:latin typeface="Century Gothic"/>
                <a:cs typeface="Century Gothic"/>
              </a:rPr>
              <a:t>of </a:t>
            </a:r>
            <a:r>
              <a:rPr dirty="0" sz="1000" spc="-5">
                <a:latin typeface="Century Gothic"/>
                <a:cs typeface="Century Gothic"/>
              </a:rPr>
              <a:t>branding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options.</a:t>
            </a:r>
            <a:endParaRPr sz="1000">
              <a:latin typeface="Century Gothic"/>
              <a:cs typeface="Century Gothic"/>
            </a:endParaRPr>
          </a:p>
          <a:p>
            <a:pPr marL="12700" marR="20256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quality Slim </a:t>
            </a:r>
            <a:r>
              <a:rPr dirty="0" sz="1000">
                <a:latin typeface="Century Gothic"/>
                <a:cs typeface="Century Gothic"/>
              </a:rPr>
              <a:t>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1,200m, delivers  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8278" y="1353896"/>
            <a:ext cx="5934766" cy="139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899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754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1413" y="406603"/>
            <a:ext cx="59137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Z244</a:t>
            </a:r>
            <a:r>
              <a:rPr dirty="0" sz="4000" spc="-455">
                <a:solidFill>
                  <a:srgbClr val="58595B"/>
                </a:solidFill>
              </a:rPr>
              <a:t> </a:t>
            </a:r>
            <a:r>
              <a:rPr dirty="0" spc="-30"/>
              <a:t>Eco Pen </a:t>
            </a:r>
            <a:r>
              <a:rPr dirty="0" spc="-40"/>
              <a:t>Ballpoint </a:t>
            </a:r>
            <a:r>
              <a:rPr dirty="0" spc="-35"/>
              <a:t>Recycled Paper </a:t>
            </a:r>
            <a:r>
              <a:rPr dirty="0" spc="-40"/>
              <a:t>Yoko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642937" y="5032685"/>
            <a:ext cx="223710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</a:t>
            </a: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22cm  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299" y="6397916"/>
            <a:ext cx="1953895" cy="7785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6mm  Screen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2568" y="2864222"/>
            <a:ext cx="1517650" cy="880744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Recycled </a:t>
            </a:r>
            <a:r>
              <a:rPr dirty="0" sz="1000" spc="-5">
                <a:latin typeface="Century Gothic"/>
                <a:cs typeface="Century Gothic"/>
              </a:rPr>
              <a:t>paper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58047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0663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3278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9" y="6589344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12486" y="5465567"/>
            <a:ext cx="2610233" cy="1304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01549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01549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6" y="924914"/>
                </a:lnTo>
                <a:lnTo>
                  <a:pt x="732858" y="903911"/>
                </a:lnTo>
                <a:lnTo>
                  <a:pt x="770035" y="879545"/>
                </a:lnTo>
                <a:lnTo>
                  <a:pt x="804617" y="852049"/>
                </a:lnTo>
                <a:lnTo>
                  <a:pt x="836436" y="821655"/>
                </a:lnTo>
                <a:lnTo>
                  <a:pt x="865322" y="788597"/>
                </a:lnTo>
                <a:lnTo>
                  <a:pt x="891107" y="753108"/>
                </a:lnTo>
                <a:lnTo>
                  <a:pt x="913620" y="715420"/>
                </a:lnTo>
                <a:lnTo>
                  <a:pt x="932693" y="675767"/>
                </a:lnTo>
                <a:lnTo>
                  <a:pt x="948157" y="634380"/>
                </a:lnTo>
                <a:lnTo>
                  <a:pt x="959842" y="591494"/>
                </a:lnTo>
                <a:lnTo>
                  <a:pt x="967580" y="547341"/>
                </a:lnTo>
                <a:lnTo>
                  <a:pt x="971200" y="502155"/>
                </a:lnTo>
                <a:lnTo>
                  <a:pt x="970535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6169890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35312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53603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53603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4936182" y="4078736"/>
            <a:ext cx="54412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quality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4890917" y="4262058"/>
            <a:ext cx="69309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r>
              <a:rPr dirty="0" sz="125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25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5098777" y="4445382"/>
            <a:ext cx="33528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2019-10-22T23:31:14Z</dcterms:created>
  <dcterms:modified xsi:type="dcterms:W3CDTF">2019-10-22T23:31:14Z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