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0600" y="406603"/>
            <a:ext cx="62816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3196" y="2894851"/>
            <a:ext cx="2549525" cy="176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604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With </a:t>
            </a:r>
            <a:r>
              <a:rPr dirty="0" sz="1000" spc="-5">
                <a:latin typeface="Century Gothic"/>
                <a:cs typeface="Century Gothic"/>
              </a:rPr>
              <a:t>push button,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ballpoint,  </a:t>
            </a:r>
            <a:r>
              <a:rPr dirty="0" sz="1000">
                <a:latin typeface="Century Gothic"/>
                <a:cs typeface="Century Gothic"/>
              </a:rPr>
              <a:t>the Cara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classic </a:t>
            </a:r>
            <a:r>
              <a:rPr dirty="0" sz="1000" spc="-5">
                <a:latin typeface="Century Gothic"/>
                <a:cs typeface="Century Gothic"/>
              </a:rPr>
              <a:t>and  stylish quality </a:t>
            </a:r>
            <a:r>
              <a:rPr dirty="0" sz="1000">
                <a:latin typeface="Century Gothic"/>
                <a:cs typeface="Century Gothic"/>
              </a:rPr>
              <a:t>option 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next  </a:t>
            </a:r>
            <a:r>
              <a:rPr dirty="0" sz="1000" spc="-5">
                <a:latin typeface="Century Gothic"/>
                <a:cs typeface="Century Gothic"/>
              </a:rPr>
              <a:t>promotion.</a:t>
            </a:r>
            <a:endParaRPr sz="1000">
              <a:latin typeface="Century Gothic"/>
              <a:cs typeface="Century Gothic"/>
            </a:endParaRPr>
          </a:p>
          <a:p>
            <a:pPr marL="12700" marR="6667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pad printed with logo  branding </a:t>
            </a:r>
            <a:r>
              <a:rPr dirty="0" sz="1000">
                <a:latin typeface="Century Gothic"/>
                <a:cs typeface="Century Gothic"/>
              </a:rPr>
              <a:t>to create a classy corporate  gift.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Black ink </a:t>
            </a:r>
            <a:r>
              <a:rPr dirty="0" sz="1000">
                <a:latin typeface="Century Gothic"/>
                <a:cs typeface="Century Gothic"/>
              </a:rPr>
              <a:t>-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7281" y="1392009"/>
            <a:ext cx="6014947" cy="1271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817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6719" y="5155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0600" y="406603"/>
            <a:ext cx="424370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Z237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</a:t>
            </a:r>
            <a:r>
              <a:rPr dirty="0" spc="-400"/>
              <a:t> </a:t>
            </a:r>
            <a:r>
              <a:rPr dirty="0" spc="-40"/>
              <a:t>Cara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299" y="6390717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7579" y="286426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9300" y="5606770"/>
            <a:ext cx="3232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9300" y="5922950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59300" y="6239129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59300" y="6555308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59300" y="6871487"/>
            <a:ext cx="3810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E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Purple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59300" y="7187666"/>
            <a:ext cx="580390" cy="779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</a:t>
            </a:r>
            <a:r>
              <a:rPr dirty="0" sz="800" spc="5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  <a:p>
            <a:pPr marL="12700" marR="5080">
              <a:lnSpc>
                <a:spcPct val="259300"/>
              </a:lnSpc>
            </a:pPr>
            <a:r>
              <a:rPr dirty="0" sz="800">
                <a:latin typeface="Arial Narrow"/>
                <a:cs typeface="Arial Narrow"/>
              </a:rPr>
              <a:t>K Light </a:t>
            </a:r>
            <a:r>
              <a:rPr dirty="0" sz="800" spc="5">
                <a:latin typeface="Arial Narrow"/>
                <a:cs typeface="Arial Narrow"/>
              </a:rPr>
              <a:t>Blue  </a:t>
            </a:r>
            <a:r>
              <a:rPr dirty="0" sz="800">
                <a:latin typeface="Arial Narrow"/>
                <a:cs typeface="Arial Narrow"/>
              </a:rPr>
              <a:t>L Light</a:t>
            </a:r>
            <a:r>
              <a:rPr dirty="0" sz="800" spc="-13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906156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06156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120000">
            <a:off x="6174497" y="4144395"/>
            <a:ext cx="383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6139920" y="4352871"/>
            <a:ext cx="51882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43612" y="386040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43612" y="3860405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120000">
            <a:off x="4964627" y="4161374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4898293" y="4342900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23921" y="5502592"/>
            <a:ext cx="2608374" cy="25392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2019-10-22T23:29:06Z</dcterms:created>
  <dcterms:modified xsi:type="dcterms:W3CDTF">2019-10-22T23:29:06Z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