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49077" y="1542306"/>
            <a:ext cx="4384928" cy="24775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9462" y="311353"/>
            <a:ext cx="6503924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9005" y="4260850"/>
            <a:ext cx="2159635" cy="1219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4945" marR="5080" indent="-182245">
              <a:lnSpc>
                <a:spcPct val="108300"/>
              </a:lnSpc>
              <a:spcBef>
                <a:spcPts val="10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White cup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many </a:t>
            </a:r>
            <a:r>
              <a:rPr dirty="0" sz="1000" spc="-5">
                <a:latin typeface="Century Gothic"/>
                <a:cs typeface="Century Gothic"/>
              </a:rPr>
              <a:t>lid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colours  to choose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from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66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356ml/12oz </a:t>
            </a:r>
            <a:r>
              <a:rPr dirty="0" sz="1000">
                <a:latin typeface="Century Gothic"/>
                <a:cs typeface="Century Gothic"/>
              </a:rPr>
              <a:t>capacity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67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Screw-on </a:t>
            </a:r>
            <a:r>
              <a:rPr dirty="0" sz="1000">
                <a:latin typeface="Century Gothic"/>
                <a:cs typeface="Century Gothic"/>
              </a:rPr>
              <a:t>threaded</a:t>
            </a:r>
            <a:r>
              <a:rPr dirty="0" sz="1000" spc="-5">
                <a:latin typeface="Century Gothic"/>
                <a:cs typeface="Century Gothic"/>
              </a:rPr>
              <a:t> lid</a:t>
            </a:r>
            <a:endParaRPr sz="1000">
              <a:latin typeface="Century Gothic"/>
              <a:cs typeface="Century Gothic"/>
            </a:endParaRPr>
          </a:p>
          <a:p>
            <a:pPr marL="194945" marR="111125" indent="-182245">
              <a:lnSpc>
                <a:spcPct val="100000"/>
              </a:lnSpc>
              <a:spcBef>
                <a:spcPts val="66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Material: Food grade PP -</a:t>
            </a:r>
            <a:r>
              <a:rPr dirty="0" sz="1000" spc="-10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BPA  </a:t>
            </a:r>
            <a:r>
              <a:rPr dirty="0" sz="1000"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6028" y="4090865"/>
            <a:ext cx="1549400" cy="7353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Screen </a:t>
            </a:r>
            <a:r>
              <a:rPr dirty="0" sz="1000" spc="-5">
                <a:latin typeface="Century Gothic"/>
                <a:cs typeface="Century Gothic"/>
              </a:rPr>
              <a:t>print: 200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80mm  Digital print: 26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060" y="5119821"/>
            <a:ext cx="205613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9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</a:t>
            </a:r>
            <a:r>
              <a:rPr dirty="0" sz="1000">
                <a:latin typeface="Century Gothic"/>
                <a:cs typeface="Century Gothic"/>
              </a:rPr>
              <a:t>ø90 x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135mm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70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Size:</a:t>
            </a:r>
            <a:endParaRPr sz="1000">
              <a:latin typeface="Century Gothic"/>
              <a:cs typeface="Century Gothic"/>
            </a:endParaRPr>
          </a:p>
          <a:p>
            <a:pPr marL="12700" marR="150495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59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42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32cm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6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1959" y="5060378"/>
            <a:ext cx="2440940" cy="0"/>
          </a:xfrm>
          <a:custGeom>
            <a:avLst/>
            <a:gdLst/>
            <a:ahLst/>
            <a:cxnLst/>
            <a:rect l="l" t="t" r="r" b="b"/>
            <a:pathLst>
              <a:path w="2440940" h="0">
                <a:moveTo>
                  <a:pt x="0" y="0"/>
                </a:moveTo>
                <a:lnTo>
                  <a:pt x="24408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23860" y="4040101"/>
            <a:ext cx="0" cy="2569210"/>
          </a:xfrm>
          <a:custGeom>
            <a:avLst/>
            <a:gdLst/>
            <a:ahLst/>
            <a:cxnLst/>
            <a:rect l="l" t="t" r="r" b="b"/>
            <a:pathLst>
              <a:path w="0" h="2569209">
                <a:moveTo>
                  <a:pt x="0" y="2568841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1601" y="4039677"/>
            <a:ext cx="6625590" cy="0"/>
          </a:xfrm>
          <a:custGeom>
            <a:avLst/>
            <a:gdLst/>
            <a:ahLst/>
            <a:cxnLst/>
            <a:rect l="l" t="t" r="r" b="b"/>
            <a:pathLst>
              <a:path w="6625590" h="0">
                <a:moveTo>
                  <a:pt x="662543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22059" y="7381053"/>
            <a:ext cx="1639570" cy="586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Cup Colour: White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Frosted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Century Gothic"/>
                <a:cs typeface="Century Gothic"/>
              </a:rPr>
              <a:t>Lid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Colours: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9462" y="311353"/>
            <a:ext cx="166497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M279</a:t>
            </a:r>
          </a:p>
        </p:txBody>
      </p:sp>
      <p:sp>
        <p:nvSpPr>
          <p:cNvPr id="10" name="object 10"/>
          <p:cNvSpPr/>
          <p:nvPr/>
        </p:nvSpPr>
        <p:spPr>
          <a:xfrm>
            <a:off x="469799" y="66062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734405" y="8030071"/>
            <a:ext cx="12953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LA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11628" y="8030071"/>
            <a:ext cx="12953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LB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90578" y="8030071"/>
            <a:ext cx="13398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LC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70129" y="8030071"/>
            <a:ext cx="13398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64514" y="8030071"/>
            <a:ext cx="12953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46410" y="8030071"/>
            <a:ext cx="1250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LF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20707" y="8030071"/>
            <a:ext cx="13906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LG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02635" y="8030071"/>
            <a:ext cx="13398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LH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03928" y="8030071"/>
            <a:ext cx="9715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LI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74258" y="8030071"/>
            <a:ext cx="1155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LJ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48562" y="8030071"/>
            <a:ext cx="12953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34218" y="8030071"/>
            <a:ext cx="1206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LL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13287" y="8030071"/>
            <a:ext cx="1435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LM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374576" y="1588503"/>
            <a:ext cx="1511998" cy="14746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74570" y="1551179"/>
            <a:ext cx="1512570" cy="1512570"/>
          </a:xfrm>
          <a:custGeom>
            <a:avLst/>
            <a:gdLst/>
            <a:ahLst/>
            <a:cxnLst/>
            <a:rect l="l" t="t" r="r" b="b"/>
            <a:pathLst>
              <a:path w="1512570" h="1512570">
                <a:moveTo>
                  <a:pt x="756005" y="1511998"/>
                </a:moveTo>
                <a:lnTo>
                  <a:pt x="803816" y="1510511"/>
                </a:lnTo>
                <a:lnTo>
                  <a:pt x="850836" y="1506108"/>
                </a:lnTo>
                <a:lnTo>
                  <a:pt x="896977" y="1498878"/>
                </a:lnTo>
                <a:lnTo>
                  <a:pt x="942152" y="1488909"/>
                </a:lnTo>
                <a:lnTo>
                  <a:pt x="986270" y="1476291"/>
                </a:lnTo>
                <a:lnTo>
                  <a:pt x="1029244" y="1461111"/>
                </a:lnTo>
                <a:lnTo>
                  <a:pt x="1070985" y="1443459"/>
                </a:lnTo>
                <a:lnTo>
                  <a:pt x="1111405" y="1423422"/>
                </a:lnTo>
                <a:lnTo>
                  <a:pt x="1150414" y="1401089"/>
                </a:lnTo>
                <a:lnTo>
                  <a:pt x="1187925" y="1376550"/>
                </a:lnTo>
                <a:lnTo>
                  <a:pt x="1223849" y="1349892"/>
                </a:lnTo>
                <a:lnTo>
                  <a:pt x="1258096" y="1321203"/>
                </a:lnTo>
                <a:lnTo>
                  <a:pt x="1290580" y="1290574"/>
                </a:lnTo>
                <a:lnTo>
                  <a:pt x="1321210" y="1258091"/>
                </a:lnTo>
                <a:lnTo>
                  <a:pt x="1349899" y="1223844"/>
                </a:lnTo>
                <a:lnTo>
                  <a:pt x="1376558" y="1187921"/>
                </a:lnTo>
                <a:lnTo>
                  <a:pt x="1401099" y="1150411"/>
                </a:lnTo>
                <a:lnTo>
                  <a:pt x="1423432" y="1111402"/>
                </a:lnTo>
                <a:lnTo>
                  <a:pt x="1443469" y="1070983"/>
                </a:lnTo>
                <a:lnTo>
                  <a:pt x="1461122" y="1029243"/>
                </a:lnTo>
                <a:lnTo>
                  <a:pt x="1476302" y="986269"/>
                </a:lnTo>
                <a:lnTo>
                  <a:pt x="1488921" y="942151"/>
                </a:lnTo>
                <a:lnTo>
                  <a:pt x="1498890" y="896977"/>
                </a:lnTo>
                <a:lnTo>
                  <a:pt x="1506120" y="850836"/>
                </a:lnTo>
                <a:lnTo>
                  <a:pt x="1510523" y="803815"/>
                </a:lnTo>
                <a:lnTo>
                  <a:pt x="1512011" y="756005"/>
                </a:lnTo>
                <a:lnTo>
                  <a:pt x="1510523" y="708193"/>
                </a:lnTo>
                <a:lnTo>
                  <a:pt x="1506120" y="661172"/>
                </a:lnTo>
                <a:lnTo>
                  <a:pt x="1498890" y="615029"/>
                </a:lnTo>
                <a:lnTo>
                  <a:pt x="1488921" y="569854"/>
                </a:lnTo>
                <a:lnTo>
                  <a:pt x="1476302" y="525735"/>
                </a:lnTo>
                <a:lnTo>
                  <a:pt x="1461122" y="482761"/>
                </a:lnTo>
                <a:lnTo>
                  <a:pt x="1443469" y="441019"/>
                </a:lnTo>
                <a:lnTo>
                  <a:pt x="1423432" y="400600"/>
                </a:lnTo>
                <a:lnTo>
                  <a:pt x="1401099" y="361590"/>
                </a:lnTo>
                <a:lnTo>
                  <a:pt x="1376558" y="324080"/>
                </a:lnTo>
                <a:lnTo>
                  <a:pt x="1349899" y="288156"/>
                </a:lnTo>
                <a:lnTo>
                  <a:pt x="1321210" y="253909"/>
                </a:lnTo>
                <a:lnTo>
                  <a:pt x="1290580" y="221426"/>
                </a:lnTo>
                <a:lnTo>
                  <a:pt x="1258096" y="190795"/>
                </a:lnTo>
                <a:lnTo>
                  <a:pt x="1223849" y="162107"/>
                </a:lnTo>
                <a:lnTo>
                  <a:pt x="1187925" y="135448"/>
                </a:lnTo>
                <a:lnTo>
                  <a:pt x="1150414" y="110909"/>
                </a:lnTo>
                <a:lnTo>
                  <a:pt x="1111405" y="88576"/>
                </a:lnTo>
                <a:lnTo>
                  <a:pt x="1070985" y="68539"/>
                </a:lnTo>
                <a:lnTo>
                  <a:pt x="1029244" y="50886"/>
                </a:lnTo>
                <a:lnTo>
                  <a:pt x="986270" y="35707"/>
                </a:lnTo>
                <a:lnTo>
                  <a:pt x="942152" y="23088"/>
                </a:lnTo>
                <a:lnTo>
                  <a:pt x="896977" y="13120"/>
                </a:lnTo>
                <a:lnTo>
                  <a:pt x="850836" y="5890"/>
                </a:lnTo>
                <a:lnTo>
                  <a:pt x="803816" y="1487"/>
                </a:lnTo>
                <a:lnTo>
                  <a:pt x="756005" y="0"/>
                </a:lnTo>
                <a:lnTo>
                  <a:pt x="708195" y="1487"/>
                </a:lnTo>
                <a:lnTo>
                  <a:pt x="661174" y="5890"/>
                </a:lnTo>
                <a:lnTo>
                  <a:pt x="615033" y="13120"/>
                </a:lnTo>
                <a:lnTo>
                  <a:pt x="569859" y="23088"/>
                </a:lnTo>
                <a:lnTo>
                  <a:pt x="525740" y="35707"/>
                </a:lnTo>
                <a:lnTo>
                  <a:pt x="482766" y="50886"/>
                </a:lnTo>
                <a:lnTo>
                  <a:pt x="441025" y="68539"/>
                </a:lnTo>
                <a:lnTo>
                  <a:pt x="400605" y="88576"/>
                </a:lnTo>
                <a:lnTo>
                  <a:pt x="361596" y="110909"/>
                </a:lnTo>
                <a:lnTo>
                  <a:pt x="324085" y="135448"/>
                </a:lnTo>
                <a:lnTo>
                  <a:pt x="288162" y="162107"/>
                </a:lnTo>
                <a:lnTo>
                  <a:pt x="253914" y="190795"/>
                </a:lnTo>
                <a:lnTo>
                  <a:pt x="221430" y="221426"/>
                </a:lnTo>
                <a:lnTo>
                  <a:pt x="190800" y="253909"/>
                </a:lnTo>
                <a:lnTo>
                  <a:pt x="162111" y="288156"/>
                </a:lnTo>
                <a:lnTo>
                  <a:pt x="135452" y="324080"/>
                </a:lnTo>
                <a:lnTo>
                  <a:pt x="110912" y="361590"/>
                </a:lnTo>
                <a:lnTo>
                  <a:pt x="88578" y="400600"/>
                </a:lnTo>
                <a:lnTo>
                  <a:pt x="68541" y="441019"/>
                </a:lnTo>
                <a:lnTo>
                  <a:pt x="50888" y="482761"/>
                </a:lnTo>
                <a:lnTo>
                  <a:pt x="35708" y="525735"/>
                </a:lnTo>
                <a:lnTo>
                  <a:pt x="23089" y="569854"/>
                </a:lnTo>
                <a:lnTo>
                  <a:pt x="13120" y="615029"/>
                </a:lnTo>
                <a:lnTo>
                  <a:pt x="5890" y="661172"/>
                </a:lnTo>
                <a:lnTo>
                  <a:pt x="1487" y="708193"/>
                </a:lnTo>
                <a:lnTo>
                  <a:pt x="0" y="756005"/>
                </a:lnTo>
                <a:lnTo>
                  <a:pt x="1487" y="803815"/>
                </a:lnTo>
                <a:lnTo>
                  <a:pt x="5890" y="850836"/>
                </a:lnTo>
                <a:lnTo>
                  <a:pt x="13120" y="896977"/>
                </a:lnTo>
                <a:lnTo>
                  <a:pt x="23089" y="942151"/>
                </a:lnTo>
                <a:lnTo>
                  <a:pt x="35708" y="986269"/>
                </a:lnTo>
                <a:lnTo>
                  <a:pt x="50888" y="1029243"/>
                </a:lnTo>
                <a:lnTo>
                  <a:pt x="68541" y="1070983"/>
                </a:lnTo>
                <a:lnTo>
                  <a:pt x="88578" y="1111402"/>
                </a:lnTo>
                <a:lnTo>
                  <a:pt x="110912" y="1150411"/>
                </a:lnTo>
                <a:lnTo>
                  <a:pt x="135452" y="1187921"/>
                </a:lnTo>
                <a:lnTo>
                  <a:pt x="162111" y="1223844"/>
                </a:lnTo>
                <a:lnTo>
                  <a:pt x="190800" y="1258091"/>
                </a:lnTo>
                <a:lnTo>
                  <a:pt x="221430" y="1290574"/>
                </a:lnTo>
                <a:lnTo>
                  <a:pt x="253914" y="1321203"/>
                </a:lnTo>
                <a:lnTo>
                  <a:pt x="288162" y="1349892"/>
                </a:lnTo>
                <a:lnTo>
                  <a:pt x="324085" y="1376550"/>
                </a:lnTo>
                <a:lnTo>
                  <a:pt x="361596" y="1401089"/>
                </a:lnTo>
                <a:lnTo>
                  <a:pt x="400605" y="1423422"/>
                </a:lnTo>
                <a:lnTo>
                  <a:pt x="441025" y="1443459"/>
                </a:lnTo>
                <a:lnTo>
                  <a:pt x="482766" y="1461111"/>
                </a:lnTo>
                <a:lnTo>
                  <a:pt x="525740" y="1476291"/>
                </a:lnTo>
                <a:lnTo>
                  <a:pt x="569859" y="1488909"/>
                </a:lnTo>
                <a:lnTo>
                  <a:pt x="615033" y="1498878"/>
                </a:lnTo>
                <a:lnTo>
                  <a:pt x="661174" y="1506108"/>
                </a:lnTo>
                <a:lnTo>
                  <a:pt x="708195" y="1510511"/>
                </a:lnTo>
                <a:lnTo>
                  <a:pt x="756005" y="1511998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10921" y="7780005"/>
            <a:ext cx="4969411" cy="2335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92500" y="6728852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278118" y="2720026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5" h="883285">
                <a:moveTo>
                  <a:pt x="420267" y="0"/>
                </a:moveTo>
                <a:lnTo>
                  <a:pt x="372305" y="4970"/>
                </a:lnTo>
                <a:lnTo>
                  <a:pt x="325154" y="15063"/>
                </a:lnTo>
                <a:lnTo>
                  <a:pt x="280270" y="29866"/>
                </a:lnTo>
                <a:lnTo>
                  <a:pt x="237876" y="49071"/>
                </a:lnTo>
                <a:lnTo>
                  <a:pt x="198196" y="72368"/>
                </a:lnTo>
                <a:lnTo>
                  <a:pt x="161455" y="99450"/>
                </a:lnTo>
                <a:lnTo>
                  <a:pt x="127877" y="130008"/>
                </a:lnTo>
                <a:lnTo>
                  <a:pt x="97685" y="163733"/>
                </a:lnTo>
                <a:lnTo>
                  <a:pt x="71104" y="200318"/>
                </a:lnTo>
                <a:lnTo>
                  <a:pt x="48359" y="239454"/>
                </a:lnTo>
                <a:lnTo>
                  <a:pt x="29672" y="280831"/>
                </a:lnTo>
                <a:lnTo>
                  <a:pt x="15269" y="324143"/>
                </a:lnTo>
                <a:lnTo>
                  <a:pt x="5373" y="369080"/>
                </a:lnTo>
                <a:lnTo>
                  <a:pt x="208" y="415333"/>
                </a:lnTo>
                <a:lnTo>
                  <a:pt x="0" y="462595"/>
                </a:lnTo>
                <a:lnTo>
                  <a:pt x="4970" y="510557"/>
                </a:lnTo>
                <a:lnTo>
                  <a:pt x="15065" y="557708"/>
                </a:lnTo>
                <a:lnTo>
                  <a:pt x="29870" y="602592"/>
                </a:lnTo>
                <a:lnTo>
                  <a:pt x="49075" y="644985"/>
                </a:lnTo>
                <a:lnTo>
                  <a:pt x="72373" y="684664"/>
                </a:lnTo>
                <a:lnTo>
                  <a:pt x="99455" y="721404"/>
                </a:lnTo>
                <a:lnTo>
                  <a:pt x="130013" y="754981"/>
                </a:lnTo>
                <a:lnTo>
                  <a:pt x="163738" y="785172"/>
                </a:lnTo>
                <a:lnTo>
                  <a:pt x="200322" y="811751"/>
                </a:lnTo>
                <a:lnTo>
                  <a:pt x="239457" y="834495"/>
                </a:lnTo>
                <a:lnTo>
                  <a:pt x="280834" y="853181"/>
                </a:lnTo>
                <a:lnTo>
                  <a:pt x="324145" y="867583"/>
                </a:lnTo>
                <a:lnTo>
                  <a:pt x="369081" y="877478"/>
                </a:lnTo>
                <a:lnTo>
                  <a:pt x="415334" y="882642"/>
                </a:lnTo>
                <a:lnTo>
                  <a:pt x="462595" y="882850"/>
                </a:lnTo>
                <a:lnTo>
                  <a:pt x="510557" y="877879"/>
                </a:lnTo>
                <a:lnTo>
                  <a:pt x="557708" y="867786"/>
                </a:lnTo>
                <a:lnTo>
                  <a:pt x="602592" y="852984"/>
                </a:lnTo>
                <a:lnTo>
                  <a:pt x="644985" y="833779"/>
                </a:lnTo>
                <a:lnTo>
                  <a:pt x="684664" y="810482"/>
                </a:lnTo>
                <a:lnTo>
                  <a:pt x="721404" y="783400"/>
                </a:lnTo>
                <a:lnTo>
                  <a:pt x="754981" y="752842"/>
                </a:lnTo>
                <a:lnTo>
                  <a:pt x="785172" y="719116"/>
                </a:lnTo>
                <a:lnTo>
                  <a:pt x="811751" y="682532"/>
                </a:lnTo>
                <a:lnTo>
                  <a:pt x="834495" y="643396"/>
                </a:lnTo>
                <a:lnTo>
                  <a:pt x="853181" y="602019"/>
                </a:lnTo>
                <a:lnTo>
                  <a:pt x="867583" y="558707"/>
                </a:lnTo>
                <a:lnTo>
                  <a:pt x="877478" y="513770"/>
                </a:lnTo>
                <a:lnTo>
                  <a:pt x="882642" y="467517"/>
                </a:lnTo>
                <a:lnTo>
                  <a:pt x="882850" y="420255"/>
                </a:lnTo>
                <a:lnTo>
                  <a:pt x="877879" y="372292"/>
                </a:lnTo>
                <a:lnTo>
                  <a:pt x="867786" y="325142"/>
                </a:lnTo>
                <a:lnTo>
                  <a:pt x="852984" y="280258"/>
                </a:lnTo>
                <a:lnTo>
                  <a:pt x="833780" y="237864"/>
                </a:lnTo>
                <a:lnTo>
                  <a:pt x="810484" y="198186"/>
                </a:lnTo>
                <a:lnTo>
                  <a:pt x="783403" y="161446"/>
                </a:lnTo>
                <a:lnTo>
                  <a:pt x="752846" y="127868"/>
                </a:lnTo>
                <a:lnTo>
                  <a:pt x="719122" y="97678"/>
                </a:lnTo>
                <a:lnTo>
                  <a:pt x="682538" y="71099"/>
                </a:lnTo>
                <a:lnTo>
                  <a:pt x="643404" y="48354"/>
                </a:lnTo>
                <a:lnTo>
                  <a:pt x="602028" y="29669"/>
                </a:lnTo>
                <a:lnTo>
                  <a:pt x="558717" y="15267"/>
                </a:lnTo>
                <a:lnTo>
                  <a:pt x="513781" y="5372"/>
                </a:lnTo>
                <a:lnTo>
                  <a:pt x="467529" y="208"/>
                </a:lnTo>
                <a:lnTo>
                  <a:pt x="420267" y="0"/>
                </a:lnTo>
                <a:close/>
              </a:path>
            </a:pathLst>
          </a:custGeom>
          <a:solidFill>
            <a:srgbClr val="B511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78118" y="2720026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5" h="883285">
                <a:moveTo>
                  <a:pt x="510557" y="877879"/>
                </a:moveTo>
                <a:lnTo>
                  <a:pt x="557708" y="867786"/>
                </a:lnTo>
                <a:lnTo>
                  <a:pt x="602592" y="852984"/>
                </a:lnTo>
                <a:lnTo>
                  <a:pt x="644985" y="833779"/>
                </a:lnTo>
                <a:lnTo>
                  <a:pt x="684664" y="810482"/>
                </a:lnTo>
                <a:lnTo>
                  <a:pt x="721404" y="783400"/>
                </a:lnTo>
                <a:lnTo>
                  <a:pt x="754981" y="752842"/>
                </a:lnTo>
                <a:lnTo>
                  <a:pt x="785172" y="719116"/>
                </a:lnTo>
                <a:lnTo>
                  <a:pt x="811751" y="682532"/>
                </a:lnTo>
                <a:lnTo>
                  <a:pt x="834495" y="643396"/>
                </a:lnTo>
                <a:lnTo>
                  <a:pt x="853181" y="602019"/>
                </a:lnTo>
                <a:lnTo>
                  <a:pt x="867583" y="558707"/>
                </a:lnTo>
                <a:lnTo>
                  <a:pt x="877478" y="513770"/>
                </a:lnTo>
                <a:lnTo>
                  <a:pt x="882642" y="467517"/>
                </a:lnTo>
                <a:lnTo>
                  <a:pt x="882850" y="420255"/>
                </a:lnTo>
                <a:lnTo>
                  <a:pt x="877879" y="372292"/>
                </a:lnTo>
                <a:lnTo>
                  <a:pt x="867786" y="325142"/>
                </a:lnTo>
                <a:lnTo>
                  <a:pt x="852984" y="280258"/>
                </a:lnTo>
                <a:lnTo>
                  <a:pt x="833780" y="237864"/>
                </a:lnTo>
                <a:lnTo>
                  <a:pt x="810484" y="198186"/>
                </a:lnTo>
                <a:lnTo>
                  <a:pt x="783403" y="161446"/>
                </a:lnTo>
                <a:lnTo>
                  <a:pt x="752846" y="127868"/>
                </a:lnTo>
                <a:lnTo>
                  <a:pt x="719122" y="97678"/>
                </a:lnTo>
                <a:lnTo>
                  <a:pt x="682538" y="71099"/>
                </a:lnTo>
                <a:lnTo>
                  <a:pt x="643404" y="48354"/>
                </a:lnTo>
                <a:lnTo>
                  <a:pt x="602028" y="29669"/>
                </a:lnTo>
                <a:lnTo>
                  <a:pt x="558717" y="15267"/>
                </a:lnTo>
                <a:lnTo>
                  <a:pt x="513781" y="5372"/>
                </a:lnTo>
                <a:lnTo>
                  <a:pt x="467529" y="208"/>
                </a:lnTo>
                <a:lnTo>
                  <a:pt x="420267" y="0"/>
                </a:lnTo>
                <a:lnTo>
                  <a:pt x="372305" y="4970"/>
                </a:lnTo>
                <a:lnTo>
                  <a:pt x="325154" y="15063"/>
                </a:lnTo>
                <a:lnTo>
                  <a:pt x="280270" y="29866"/>
                </a:lnTo>
                <a:lnTo>
                  <a:pt x="237876" y="49071"/>
                </a:lnTo>
                <a:lnTo>
                  <a:pt x="198196" y="72368"/>
                </a:lnTo>
                <a:lnTo>
                  <a:pt x="161455" y="99450"/>
                </a:lnTo>
                <a:lnTo>
                  <a:pt x="127877" y="130008"/>
                </a:lnTo>
                <a:lnTo>
                  <a:pt x="97685" y="163733"/>
                </a:lnTo>
                <a:lnTo>
                  <a:pt x="71104" y="200318"/>
                </a:lnTo>
                <a:lnTo>
                  <a:pt x="48359" y="239454"/>
                </a:lnTo>
                <a:lnTo>
                  <a:pt x="29672" y="280831"/>
                </a:lnTo>
                <a:lnTo>
                  <a:pt x="15269" y="324143"/>
                </a:lnTo>
                <a:lnTo>
                  <a:pt x="5373" y="369080"/>
                </a:lnTo>
                <a:lnTo>
                  <a:pt x="208" y="415333"/>
                </a:lnTo>
                <a:lnTo>
                  <a:pt x="0" y="462595"/>
                </a:lnTo>
                <a:lnTo>
                  <a:pt x="4970" y="510557"/>
                </a:lnTo>
                <a:lnTo>
                  <a:pt x="15065" y="557708"/>
                </a:lnTo>
                <a:lnTo>
                  <a:pt x="29870" y="602592"/>
                </a:lnTo>
                <a:lnTo>
                  <a:pt x="49075" y="644985"/>
                </a:lnTo>
                <a:lnTo>
                  <a:pt x="72373" y="684664"/>
                </a:lnTo>
                <a:lnTo>
                  <a:pt x="99455" y="721404"/>
                </a:lnTo>
                <a:lnTo>
                  <a:pt x="130013" y="754981"/>
                </a:lnTo>
                <a:lnTo>
                  <a:pt x="163738" y="785172"/>
                </a:lnTo>
                <a:lnTo>
                  <a:pt x="200322" y="811751"/>
                </a:lnTo>
                <a:lnTo>
                  <a:pt x="239457" y="834495"/>
                </a:lnTo>
                <a:lnTo>
                  <a:pt x="280834" y="853181"/>
                </a:lnTo>
                <a:lnTo>
                  <a:pt x="324145" y="867583"/>
                </a:lnTo>
                <a:lnTo>
                  <a:pt x="369081" y="877478"/>
                </a:lnTo>
                <a:lnTo>
                  <a:pt x="415334" y="882642"/>
                </a:lnTo>
                <a:lnTo>
                  <a:pt x="462595" y="882850"/>
                </a:lnTo>
                <a:lnTo>
                  <a:pt x="510557" y="877879"/>
                </a:lnTo>
                <a:close/>
              </a:path>
            </a:pathLst>
          </a:custGeom>
          <a:ln w="43179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 rot="21060000">
            <a:off x="5517153" y="2855292"/>
            <a:ext cx="31943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5">
                <a:solidFill>
                  <a:srgbClr val="FFFFFF"/>
                </a:solidFill>
                <a:latin typeface="Century Gothic"/>
                <a:cs typeface="Century Gothic"/>
              </a:rPr>
              <a:t>wrap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 rot="21060000">
            <a:off x="5480544" y="2995093"/>
            <a:ext cx="43743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5">
                <a:solidFill>
                  <a:srgbClr val="FFFFFF"/>
                </a:solidFill>
                <a:latin typeface="Century Gothic"/>
                <a:cs typeface="Century Gothic"/>
              </a:rPr>
              <a:t>around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 txBox="1"/>
          <p:nvPr/>
        </p:nvSpPr>
        <p:spPr>
          <a:xfrm rot="21060000">
            <a:off x="5498447" y="3134906"/>
            <a:ext cx="445381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0">
                <a:solidFill>
                  <a:srgbClr val="FFFFFF"/>
                </a:solidFill>
                <a:latin typeface="Century Gothic"/>
                <a:cs typeface="Century Gothic"/>
              </a:rPr>
              <a:t>printing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3" name="object 33"/>
          <p:cNvSpPr txBox="1"/>
          <p:nvPr/>
        </p:nvSpPr>
        <p:spPr>
          <a:xfrm rot="21060000">
            <a:off x="5467448" y="3274712"/>
            <a:ext cx="552037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0">
                <a:solidFill>
                  <a:srgbClr val="FFFFFF"/>
                </a:solidFill>
                <a:latin typeface="Century Gothic"/>
                <a:cs typeface="Century Gothic"/>
              </a:rPr>
              <a:t>available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378637" y="4646451"/>
            <a:ext cx="1361603" cy="1729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5493867" y="6305283"/>
            <a:ext cx="11766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FF0000"/>
                </a:solidFill>
                <a:latin typeface="Century Gothic"/>
                <a:cs typeface="Century Gothic"/>
              </a:rPr>
              <a:t>Optional </a:t>
            </a:r>
            <a:r>
              <a:rPr dirty="0" sz="700">
                <a:solidFill>
                  <a:srgbClr val="FF0000"/>
                </a:solidFill>
                <a:latin typeface="Century Gothic"/>
                <a:cs typeface="Century Gothic"/>
              </a:rPr>
              <a:t>gift </a:t>
            </a:r>
            <a:r>
              <a:rPr dirty="0" sz="700" spc="-5">
                <a:solidFill>
                  <a:srgbClr val="FF0000"/>
                </a:solidFill>
                <a:latin typeface="Century Gothic"/>
                <a:cs typeface="Century Gothic"/>
              </a:rPr>
              <a:t>box available  </a:t>
            </a:r>
            <a:r>
              <a:rPr dirty="0" sz="700">
                <a:solidFill>
                  <a:srgbClr val="FF0000"/>
                </a:solidFill>
                <a:latin typeface="Century Gothic"/>
                <a:cs typeface="Century Gothic"/>
              </a:rPr>
              <a:t>for </a:t>
            </a:r>
            <a:r>
              <a:rPr dirty="0" sz="700" spc="-5">
                <a:solidFill>
                  <a:srgbClr val="FF0000"/>
                </a:solidFill>
                <a:latin typeface="Century Gothic"/>
                <a:cs typeface="Century Gothic"/>
              </a:rPr>
              <a:t>an additional</a:t>
            </a:r>
            <a:r>
              <a:rPr dirty="0" sz="700" spc="-35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dirty="0" sz="700">
                <a:solidFill>
                  <a:srgbClr val="FF0000"/>
                </a:solidFill>
                <a:latin typeface="Century Gothic"/>
                <a:cs typeface="Century Gothic"/>
              </a:rPr>
              <a:t>charge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92502" y="438302"/>
            <a:ext cx="4713605" cy="579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entury Gothic"/>
                <a:cs typeface="Century Gothic"/>
              </a:rPr>
              <a:t>Eco </a:t>
            </a:r>
            <a:r>
              <a:rPr dirty="0" sz="1800">
                <a:latin typeface="Century Gothic"/>
                <a:cs typeface="Century Gothic"/>
              </a:rPr>
              <a:t>Coffee</a:t>
            </a:r>
            <a:r>
              <a:rPr dirty="0" sz="1800" spc="-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Cup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800">
                <a:latin typeface="Century Gothic"/>
                <a:cs typeface="Century Gothic"/>
              </a:rPr>
              <a:t>Plastic </a:t>
            </a:r>
            <a:r>
              <a:rPr dirty="0" sz="1800" spc="-5">
                <a:latin typeface="Century Gothic"/>
                <a:cs typeface="Century Gothic"/>
              </a:rPr>
              <a:t>Double </a:t>
            </a:r>
            <a:r>
              <a:rPr dirty="0" sz="1800">
                <a:latin typeface="Century Gothic"/>
                <a:cs typeface="Century Gothic"/>
              </a:rPr>
              <a:t>Wall Cup2Go Frosted</a:t>
            </a:r>
            <a:r>
              <a:rPr dirty="0" sz="1800" spc="-90">
                <a:latin typeface="Century Gothic"/>
                <a:cs typeface="Century Gothic"/>
              </a:rPr>
              <a:t> </a:t>
            </a:r>
            <a:r>
              <a:rPr dirty="0" sz="1800" spc="-5">
                <a:latin typeface="Century Gothic"/>
                <a:cs typeface="Century Gothic"/>
              </a:rPr>
              <a:t>356ml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2019-10-18T00:39:54Z</dcterms:created>
  <dcterms:modified xsi:type="dcterms:W3CDTF">2019-10-18T00:39:54Z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2018-11-01T00:00:00Z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