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421703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M271</a:t>
            </a:r>
            <a:r>
              <a:rPr dirty="0" sz="5000" spc="-495"/>
              <a:t> </a:t>
            </a:r>
            <a:r>
              <a:rPr dirty="0" spc="-5"/>
              <a:t>Bottle Stainless 700ml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2666159" y="5781178"/>
            <a:ext cx="4431665" cy="0"/>
          </a:xfrm>
          <a:custGeom>
            <a:avLst/>
            <a:gdLst/>
            <a:ahLst/>
            <a:cxnLst/>
            <a:rect l="l" t="t" r="r" b="b"/>
            <a:pathLst>
              <a:path w="4431665" h="0">
                <a:moveTo>
                  <a:pt x="0" y="0"/>
                </a:moveTo>
                <a:lnTo>
                  <a:pt x="443124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836798" y="3405461"/>
            <a:ext cx="1318895" cy="885190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7780" marR="5080">
              <a:lnSpc>
                <a:spcPct val="100000"/>
              </a:lnSpc>
              <a:spcBef>
                <a:spcPts val="620"/>
              </a:spcBef>
            </a:pPr>
            <a:r>
              <a:rPr dirty="0" sz="1000">
                <a:latin typeface="Century Gothic"/>
                <a:cs typeface="Century Gothic"/>
              </a:rPr>
              <a:t>Pad: </a:t>
            </a:r>
            <a:r>
              <a:rPr dirty="0" sz="1000" spc="-5">
                <a:latin typeface="Century Gothic"/>
                <a:cs typeface="Century Gothic"/>
              </a:rPr>
              <a:t>75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35mm  Screen: 100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190mm  Digital: 100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67175" y="3389398"/>
            <a:ext cx="0" cy="4930775"/>
          </a:xfrm>
          <a:custGeom>
            <a:avLst/>
            <a:gdLst/>
            <a:ahLst/>
            <a:cxnLst/>
            <a:rect l="l" t="t" r="r" b="b"/>
            <a:pathLst>
              <a:path w="0" h="4930775">
                <a:moveTo>
                  <a:pt x="0" y="493020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1959" y="3387177"/>
            <a:ext cx="6623684" cy="0"/>
          </a:xfrm>
          <a:custGeom>
            <a:avLst/>
            <a:gdLst/>
            <a:ahLst/>
            <a:cxnLst/>
            <a:rect l="l" t="t" r="r" b="b"/>
            <a:pathLst>
              <a:path w="6623684" h="0">
                <a:moveTo>
                  <a:pt x="0" y="0"/>
                </a:moveTo>
                <a:lnTo>
                  <a:pt x="662363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66159" y="4353578"/>
            <a:ext cx="4429125" cy="0"/>
          </a:xfrm>
          <a:custGeom>
            <a:avLst/>
            <a:gdLst/>
            <a:ahLst/>
            <a:cxnLst/>
            <a:rect l="l" t="t" r="r" b="b"/>
            <a:pathLst>
              <a:path w="4429125" h="0">
                <a:moveTo>
                  <a:pt x="0" y="0"/>
                </a:moveTo>
                <a:lnTo>
                  <a:pt x="442907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118925" y="2354491"/>
            <a:ext cx="1798955" cy="9461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Food grade </a:t>
            </a:r>
            <a:r>
              <a:rPr dirty="0" sz="1000" spc="-5">
                <a:latin typeface="Century Gothic"/>
                <a:cs typeface="Century Gothic"/>
              </a:rPr>
              <a:t>#304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stainless</a:t>
            </a:r>
            <a:endParaRPr sz="1000">
              <a:latin typeface="Century Gothic"/>
              <a:cs typeface="Century Gothic"/>
            </a:endParaRPr>
          </a:p>
          <a:p>
            <a:pPr marL="194945" marR="419100" indent="-182245">
              <a:lnSpc>
                <a:spcPct val="108300"/>
              </a:lnSpc>
              <a:spcBef>
                <a:spcPts val="2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Flat top </a:t>
            </a:r>
            <a:r>
              <a:rPr dirty="0" sz="1000" spc="-5">
                <a:latin typeface="Century Gothic"/>
                <a:cs typeface="Century Gothic"/>
              </a:rPr>
              <a:t>lid ideal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for  engraving</a:t>
            </a:r>
            <a:endParaRPr sz="1000">
              <a:latin typeface="Century Gothic"/>
              <a:cs typeface="Century Gothic"/>
            </a:endParaRPr>
          </a:p>
          <a:p>
            <a:pPr marL="194945" marR="49085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Not microwave</a:t>
            </a:r>
            <a:r>
              <a:rPr dirty="0" sz="1000" spc="-10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or  </a:t>
            </a:r>
            <a:r>
              <a:rPr dirty="0" sz="1000" spc="-5">
                <a:latin typeface="Century Gothic"/>
                <a:cs typeface="Century Gothic"/>
              </a:rPr>
              <a:t>dishwasher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safe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1121" y="3411364"/>
            <a:ext cx="1239520" cy="722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5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100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(bottle)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Ø30mm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(lid)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2322" y="1408086"/>
            <a:ext cx="4073525" cy="1765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Stay </a:t>
            </a:r>
            <a:r>
              <a:rPr dirty="0" sz="1000">
                <a:latin typeface="Century Gothic"/>
                <a:cs typeface="Century Gothic"/>
              </a:rPr>
              <a:t>hydrated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these </a:t>
            </a:r>
            <a:r>
              <a:rPr dirty="0" sz="1000" spc="-5">
                <a:latin typeface="Century Gothic"/>
                <a:cs typeface="Century Gothic"/>
              </a:rPr>
              <a:t>stylish and practical stainless steel sports  bottles; laser </a:t>
            </a:r>
            <a:r>
              <a:rPr dirty="0" sz="1000">
                <a:latin typeface="Century Gothic"/>
                <a:cs typeface="Century Gothic"/>
              </a:rPr>
              <a:t>engraving </a:t>
            </a:r>
            <a:r>
              <a:rPr dirty="0" sz="1000" spc="-5">
                <a:latin typeface="Century Gothic"/>
                <a:cs typeface="Century Gothic"/>
              </a:rPr>
              <a:t>beautifully and looking </a:t>
            </a:r>
            <a:r>
              <a:rPr dirty="0" sz="1000">
                <a:latin typeface="Century Gothic"/>
                <a:cs typeface="Century Gothic"/>
              </a:rPr>
              <a:t>fantastic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full  colour </a:t>
            </a:r>
            <a:r>
              <a:rPr dirty="0" sz="1000" spc="-5">
                <a:latin typeface="Century Gothic"/>
                <a:cs typeface="Century Gothic"/>
              </a:rPr>
              <a:t>digital print.</a:t>
            </a:r>
            <a:endParaRPr sz="1000">
              <a:latin typeface="Century Gothic"/>
              <a:cs typeface="Century Gothic"/>
            </a:endParaRPr>
          </a:p>
          <a:p>
            <a:pPr marL="12700" marR="19685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bottle's </a:t>
            </a:r>
            <a:r>
              <a:rPr dirty="0" sz="1000">
                <a:latin typeface="Century Gothic"/>
                <a:cs typeface="Century Gothic"/>
              </a:rPr>
              <a:t>usability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high </a:t>
            </a:r>
            <a:r>
              <a:rPr dirty="0" sz="1000" spc="-5">
                <a:latin typeface="Century Gothic"/>
                <a:cs typeface="Century Gothic"/>
              </a:rPr>
              <a:t>visibility </a:t>
            </a:r>
            <a:r>
              <a:rPr dirty="0" sz="1000">
                <a:latin typeface="Century Gothic"/>
                <a:cs typeface="Century Gothic"/>
              </a:rPr>
              <a:t>make </a:t>
            </a:r>
            <a:r>
              <a:rPr dirty="0" sz="1000" spc="-5">
                <a:latin typeface="Century Gothic"/>
                <a:cs typeface="Century Gothic"/>
              </a:rPr>
              <a:t>it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brilliant printed  promotional product. Students and </a:t>
            </a:r>
            <a:r>
              <a:rPr dirty="0" sz="1000">
                <a:latin typeface="Century Gothic"/>
                <a:cs typeface="Century Gothic"/>
              </a:rPr>
              <a:t>fitness/outdoor enthusiasts </a:t>
            </a:r>
            <a:r>
              <a:rPr dirty="0" sz="1000" spc="-5">
                <a:latin typeface="Century Gothic"/>
                <a:cs typeface="Century Gothic"/>
              </a:rPr>
              <a:t>will  love </a:t>
            </a:r>
            <a:r>
              <a:rPr dirty="0" sz="1000">
                <a:latin typeface="Century Gothic"/>
                <a:cs typeface="Century Gothic"/>
              </a:rPr>
              <a:t>them </a:t>
            </a:r>
            <a:r>
              <a:rPr dirty="0" sz="1000" spc="-5">
                <a:latin typeface="Century Gothic"/>
                <a:cs typeface="Century Gothic"/>
              </a:rPr>
              <a:t>but, </a:t>
            </a:r>
            <a:r>
              <a:rPr dirty="0" sz="1000">
                <a:latin typeface="Century Gothic"/>
                <a:cs typeface="Century Gothic"/>
              </a:rPr>
              <a:t>then </a:t>
            </a:r>
            <a:r>
              <a:rPr dirty="0" sz="1000" spc="-5">
                <a:latin typeface="Century Gothic"/>
                <a:cs typeface="Century Gothic"/>
              </a:rPr>
              <a:t>again, so will anyone who likes </a:t>
            </a:r>
            <a:r>
              <a:rPr dirty="0" sz="1000">
                <a:latin typeface="Century Gothic"/>
                <a:cs typeface="Century Gothic"/>
              </a:rPr>
              <a:t>to carry a </a:t>
            </a:r>
            <a:r>
              <a:rPr dirty="0" sz="1000" spc="-5">
                <a:latin typeface="Century Gothic"/>
                <a:cs typeface="Century Gothic"/>
              </a:rPr>
              <a:t>little  </a:t>
            </a:r>
            <a:r>
              <a:rPr dirty="0" sz="1000">
                <a:latin typeface="Century Gothic"/>
                <a:cs typeface="Century Gothic"/>
              </a:rPr>
              <a:t>hydration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them... </a:t>
            </a:r>
            <a:r>
              <a:rPr dirty="0" sz="1000" spc="-5">
                <a:latin typeface="Century Gothic"/>
                <a:cs typeface="Century Gothic"/>
              </a:rPr>
              <a:t>which as we </a:t>
            </a:r>
            <a:r>
              <a:rPr dirty="0" sz="1000">
                <a:latin typeface="Century Gothic"/>
                <a:cs typeface="Century Gothic"/>
              </a:rPr>
              <a:t>ALL know these </a:t>
            </a:r>
            <a:r>
              <a:rPr dirty="0" sz="1000" spc="-5">
                <a:latin typeface="Century Gothic"/>
                <a:cs typeface="Century Gothic"/>
              </a:rPr>
              <a:t>days is an  important </a:t>
            </a:r>
            <a:r>
              <a:rPr dirty="0" sz="1000">
                <a:latin typeface="Century Gothic"/>
                <a:cs typeface="Century Gothic"/>
              </a:rPr>
              <a:t>key to good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health.</a:t>
            </a:r>
            <a:endParaRPr sz="1000">
              <a:latin typeface="Century Gothic"/>
              <a:cs typeface="Century Gothic"/>
            </a:endParaRPr>
          </a:p>
          <a:p>
            <a:pPr marL="12700" marR="1904364">
              <a:lnSpc>
                <a:spcPct val="147200"/>
              </a:lnSpc>
            </a:pPr>
            <a:r>
              <a:rPr dirty="0" sz="1000">
                <a:latin typeface="Century Gothic"/>
                <a:cs typeface="Century Gothic"/>
              </a:rPr>
              <a:t>Not microwave or </a:t>
            </a:r>
            <a:r>
              <a:rPr dirty="0" sz="1000" spc="-5">
                <a:latin typeface="Century Gothic"/>
                <a:cs typeface="Century Gothic"/>
              </a:rPr>
              <a:t>dishwasher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safe.  Sold in </a:t>
            </a:r>
            <a:r>
              <a:rPr dirty="0" sz="1000">
                <a:latin typeface="Century Gothic"/>
                <a:cs typeface="Century Gothic"/>
              </a:rPr>
              <a:t>a retail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59755" y="3388549"/>
            <a:ext cx="0" cy="964565"/>
          </a:xfrm>
          <a:custGeom>
            <a:avLst/>
            <a:gdLst/>
            <a:ahLst/>
            <a:cxnLst/>
            <a:rect l="l" t="t" r="r" b="b"/>
            <a:pathLst>
              <a:path w="0" h="964564">
                <a:moveTo>
                  <a:pt x="0" y="964309"/>
                </a:moveTo>
                <a:lnTo>
                  <a:pt x="0" y="0"/>
                </a:lnTo>
              </a:path>
            </a:pathLst>
          </a:custGeom>
          <a:ln w="7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69290" y="1405798"/>
            <a:ext cx="912494" cy="912494"/>
          </a:xfrm>
          <a:custGeom>
            <a:avLst/>
            <a:gdLst/>
            <a:ahLst/>
            <a:cxnLst/>
            <a:rect l="l" t="t" r="r" b="b"/>
            <a:pathLst>
              <a:path w="912495" h="912494">
                <a:moveTo>
                  <a:pt x="477120" y="0"/>
                </a:moveTo>
                <a:lnTo>
                  <a:pt x="431261" y="257"/>
                </a:lnTo>
                <a:lnTo>
                  <a:pt x="384784" y="5232"/>
                </a:lnTo>
                <a:lnTo>
                  <a:pt x="339042" y="14863"/>
                </a:lnTo>
                <a:lnTo>
                  <a:pt x="295346" y="28788"/>
                </a:lnTo>
                <a:lnTo>
                  <a:pt x="253887" y="46746"/>
                </a:lnTo>
                <a:lnTo>
                  <a:pt x="214854" y="68473"/>
                </a:lnTo>
                <a:lnTo>
                  <a:pt x="178440" y="93706"/>
                </a:lnTo>
                <a:lnTo>
                  <a:pt x="144835" y="122184"/>
                </a:lnTo>
                <a:lnTo>
                  <a:pt x="114229" y="153644"/>
                </a:lnTo>
                <a:lnTo>
                  <a:pt x="86813" y="187823"/>
                </a:lnTo>
                <a:lnTo>
                  <a:pt x="62779" y="224458"/>
                </a:lnTo>
                <a:lnTo>
                  <a:pt x="42316" y="263288"/>
                </a:lnTo>
                <a:lnTo>
                  <a:pt x="25616" y="304048"/>
                </a:lnTo>
                <a:lnTo>
                  <a:pt x="12870" y="346478"/>
                </a:lnTo>
                <a:lnTo>
                  <a:pt x="4267" y="390314"/>
                </a:lnTo>
                <a:lnTo>
                  <a:pt x="0" y="435294"/>
                </a:lnTo>
                <a:lnTo>
                  <a:pt x="257" y="481154"/>
                </a:lnTo>
                <a:lnTo>
                  <a:pt x="5232" y="527634"/>
                </a:lnTo>
                <a:lnTo>
                  <a:pt x="14865" y="573373"/>
                </a:lnTo>
                <a:lnTo>
                  <a:pt x="28792" y="617067"/>
                </a:lnTo>
                <a:lnTo>
                  <a:pt x="46752" y="658525"/>
                </a:lnTo>
                <a:lnTo>
                  <a:pt x="68480" y="697556"/>
                </a:lnTo>
                <a:lnTo>
                  <a:pt x="93715" y="733969"/>
                </a:lnTo>
                <a:lnTo>
                  <a:pt x="122193" y="767573"/>
                </a:lnTo>
                <a:lnTo>
                  <a:pt x="153653" y="798178"/>
                </a:lnTo>
                <a:lnTo>
                  <a:pt x="187832" y="825593"/>
                </a:lnTo>
                <a:lnTo>
                  <a:pt x="224468" y="849627"/>
                </a:lnTo>
                <a:lnTo>
                  <a:pt x="263297" y="870089"/>
                </a:lnTo>
                <a:lnTo>
                  <a:pt x="304057" y="886789"/>
                </a:lnTo>
                <a:lnTo>
                  <a:pt x="346485" y="899536"/>
                </a:lnTo>
                <a:lnTo>
                  <a:pt x="390320" y="908138"/>
                </a:lnTo>
                <a:lnTo>
                  <a:pt x="435298" y="912406"/>
                </a:lnTo>
                <a:lnTo>
                  <a:pt x="481157" y="912148"/>
                </a:lnTo>
                <a:lnTo>
                  <a:pt x="527634" y="907173"/>
                </a:lnTo>
                <a:lnTo>
                  <a:pt x="573373" y="897542"/>
                </a:lnTo>
                <a:lnTo>
                  <a:pt x="617067" y="883617"/>
                </a:lnTo>
                <a:lnTo>
                  <a:pt x="658525" y="865659"/>
                </a:lnTo>
                <a:lnTo>
                  <a:pt x="697556" y="843932"/>
                </a:lnTo>
                <a:lnTo>
                  <a:pt x="733969" y="818699"/>
                </a:lnTo>
                <a:lnTo>
                  <a:pt x="767573" y="790221"/>
                </a:lnTo>
                <a:lnTo>
                  <a:pt x="798178" y="758761"/>
                </a:lnTo>
                <a:lnTo>
                  <a:pt x="825593" y="724582"/>
                </a:lnTo>
                <a:lnTo>
                  <a:pt x="849627" y="687947"/>
                </a:lnTo>
                <a:lnTo>
                  <a:pt x="870089" y="649117"/>
                </a:lnTo>
                <a:lnTo>
                  <a:pt x="886789" y="608357"/>
                </a:lnTo>
                <a:lnTo>
                  <a:pt x="899535" y="565927"/>
                </a:lnTo>
                <a:lnTo>
                  <a:pt x="908138" y="522091"/>
                </a:lnTo>
                <a:lnTo>
                  <a:pt x="912406" y="477111"/>
                </a:lnTo>
                <a:lnTo>
                  <a:pt x="912148" y="431251"/>
                </a:lnTo>
                <a:lnTo>
                  <a:pt x="907173" y="384771"/>
                </a:lnTo>
                <a:lnTo>
                  <a:pt x="897542" y="339032"/>
                </a:lnTo>
                <a:lnTo>
                  <a:pt x="883617" y="295338"/>
                </a:lnTo>
                <a:lnTo>
                  <a:pt x="865659" y="253880"/>
                </a:lnTo>
                <a:lnTo>
                  <a:pt x="843933" y="214849"/>
                </a:lnTo>
                <a:lnTo>
                  <a:pt x="818699" y="178436"/>
                </a:lnTo>
                <a:lnTo>
                  <a:pt x="790221" y="144832"/>
                </a:lnTo>
                <a:lnTo>
                  <a:pt x="758762" y="114227"/>
                </a:lnTo>
                <a:lnTo>
                  <a:pt x="724584" y="86812"/>
                </a:lnTo>
                <a:lnTo>
                  <a:pt x="687949" y="62778"/>
                </a:lnTo>
                <a:lnTo>
                  <a:pt x="649120" y="42316"/>
                </a:lnTo>
                <a:lnTo>
                  <a:pt x="608361" y="25616"/>
                </a:lnTo>
                <a:lnTo>
                  <a:pt x="565932" y="12870"/>
                </a:lnTo>
                <a:lnTo>
                  <a:pt x="522098" y="4267"/>
                </a:lnTo>
                <a:lnTo>
                  <a:pt x="477120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69290" y="1405798"/>
            <a:ext cx="912494" cy="912494"/>
          </a:xfrm>
          <a:custGeom>
            <a:avLst/>
            <a:gdLst/>
            <a:ahLst/>
            <a:cxnLst/>
            <a:rect l="l" t="t" r="r" b="b"/>
            <a:pathLst>
              <a:path w="912495" h="912494">
                <a:moveTo>
                  <a:pt x="527634" y="907173"/>
                </a:moveTo>
                <a:lnTo>
                  <a:pt x="573373" y="897542"/>
                </a:lnTo>
                <a:lnTo>
                  <a:pt x="617067" y="883617"/>
                </a:lnTo>
                <a:lnTo>
                  <a:pt x="658525" y="865659"/>
                </a:lnTo>
                <a:lnTo>
                  <a:pt x="697556" y="843932"/>
                </a:lnTo>
                <a:lnTo>
                  <a:pt x="733969" y="818699"/>
                </a:lnTo>
                <a:lnTo>
                  <a:pt x="767573" y="790221"/>
                </a:lnTo>
                <a:lnTo>
                  <a:pt x="798178" y="758761"/>
                </a:lnTo>
                <a:lnTo>
                  <a:pt x="825593" y="724582"/>
                </a:lnTo>
                <a:lnTo>
                  <a:pt x="849627" y="687947"/>
                </a:lnTo>
                <a:lnTo>
                  <a:pt x="870089" y="649117"/>
                </a:lnTo>
                <a:lnTo>
                  <a:pt x="886789" y="608357"/>
                </a:lnTo>
                <a:lnTo>
                  <a:pt x="899535" y="565927"/>
                </a:lnTo>
                <a:lnTo>
                  <a:pt x="908138" y="522091"/>
                </a:lnTo>
                <a:lnTo>
                  <a:pt x="912406" y="477111"/>
                </a:lnTo>
                <a:lnTo>
                  <a:pt x="912148" y="431251"/>
                </a:lnTo>
                <a:lnTo>
                  <a:pt x="907173" y="384771"/>
                </a:lnTo>
                <a:lnTo>
                  <a:pt x="897542" y="339032"/>
                </a:lnTo>
                <a:lnTo>
                  <a:pt x="883617" y="295338"/>
                </a:lnTo>
                <a:lnTo>
                  <a:pt x="865659" y="253880"/>
                </a:lnTo>
                <a:lnTo>
                  <a:pt x="843933" y="214849"/>
                </a:lnTo>
                <a:lnTo>
                  <a:pt x="818699" y="178436"/>
                </a:lnTo>
                <a:lnTo>
                  <a:pt x="790221" y="144832"/>
                </a:lnTo>
                <a:lnTo>
                  <a:pt x="758762" y="114227"/>
                </a:lnTo>
                <a:lnTo>
                  <a:pt x="724584" y="86812"/>
                </a:lnTo>
                <a:lnTo>
                  <a:pt x="687949" y="62778"/>
                </a:lnTo>
                <a:lnTo>
                  <a:pt x="649120" y="42316"/>
                </a:lnTo>
                <a:lnTo>
                  <a:pt x="608361" y="25616"/>
                </a:lnTo>
                <a:lnTo>
                  <a:pt x="565932" y="12870"/>
                </a:lnTo>
                <a:lnTo>
                  <a:pt x="522098" y="4267"/>
                </a:lnTo>
                <a:lnTo>
                  <a:pt x="477120" y="0"/>
                </a:lnTo>
                <a:lnTo>
                  <a:pt x="431261" y="257"/>
                </a:lnTo>
                <a:lnTo>
                  <a:pt x="384784" y="5232"/>
                </a:lnTo>
                <a:lnTo>
                  <a:pt x="339042" y="14863"/>
                </a:lnTo>
                <a:lnTo>
                  <a:pt x="295346" y="28788"/>
                </a:lnTo>
                <a:lnTo>
                  <a:pt x="253887" y="46746"/>
                </a:lnTo>
                <a:lnTo>
                  <a:pt x="214854" y="68473"/>
                </a:lnTo>
                <a:lnTo>
                  <a:pt x="178440" y="93706"/>
                </a:lnTo>
                <a:lnTo>
                  <a:pt x="144835" y="122184"/>
                </a:lnTo>
                <a:lnTo>
                  <a:pt x="114229" y="153644"/>
                </a:lnTo>
                <a:lnTo>
                  <a:pt x="86813" y="187823"/>
                </a:lnTo>
                <a:lnTo>
                  <a:pt x="62779" y="224458"/>
                </a:lnTo>
                <a:lnTo>
                  <a:pt x="42316" y="263288"/>
                </a:lnTo>
                <a:lnTo>
                  <a:pt x="25616" y="304048"/>
                </a:lnTo>
                <a:lnTo>
                  <a:pt x="12870" y="346478"/>
                </a:lnTo>
                <a:lnTo>
                  <a:pt x="4267" y="390314"/>
                </a:lnTo>
                <a:lnTo>
                  <a:pt x="0" y="435294"/>
                </a:lnTo>
                <a:lnTo>
                  <a:pt x="257" y="481154"/>
                </a:lnTo>
                <a:lnTo>
                  <a:pt x="5232" y="527634"/>
                </a:lnTo>
                <a:lnTo>
                  <a:pt x="14865" y="573373"/>
                </a:lnTo>
                <a:lnTo>
                  <a:pt x="28792" y="617067"/>
                </a:lnTo>
                <a:lnTo>
                  <a:pt x="46752" y="658525"/>
                </a:lnTo>
                <a:lnTo>
                  <a:pt x="68480" y="697556"/>
                </a:lnTo>
                <a:lnTo>
                  <a:pt x="93715" y="733969"/>
                </a:lnTo>
                <a:lnTo>
                  <a:pt x="122193" y="767573"/>
                </a:lnTo>
                <a:lnTo>
                  <a:pt x="153653" y="798178"/>
                </a:lnTo>
                <a:lnTo>
                  <a:pt x="187832" y="825593"/>
                </a:lnTo>
                <a:lnTo>
                  <a:pt x="224468" y="849627"/>
                </a:lnTo>
                <a:lnTo>
                  <a:pt x="263297" y="870089"/>
                </a:lnTo>
                <a:lnTo>
                  <a:pt x="304057" y="886789"/>
                </a:lnTo>
                <a:lnTo>
                  <a:pt x="346485" y="899536"/>
                </a:lnTo>
                <a:lnTo>
                  <a:pt x="390320" y="908138"/>
                </a:lnTo>
                <a:lnTo>
                  <a:pt x="435298" y="912406"/>
                </a:lnTo>
                <a:lnTo>
                  <a:pt x="481157" y="912148"/>
                </a:lnTo>
                <a:lnTo>
                  <a:pt x="527634" y="907173"/>
                </a:lnTo>
                <a:close/>
              </a:path>
            </a:pathLst>
          </a:custGeom>
          <a:ln w="47078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6078566" y="1616176"/>
            <a:ext cx="6357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stainless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225828" y="1771221"/>
            <a:ext cx="39052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steel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060000">
            <a:off x="6173422" y="1926258"/>
            <a:ext cx="544733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bottles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31299" y="4396706"/>
            <a:ext cx="2058670" cy="2466975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524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</a:t>
            </a:r>
            <a:r>
              <a:rPr dirty="0" sz="1000">
                <a:latin typeface="Century Gothic"/>
                <a:cs typeface="Century Gothic"/>
              </a:rPr>
              <a:t>ø70 x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274mm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</a:t>
            </a:r>
            <a:endParaRPr sz="1000">
              <a:latin typeface="Century Gothic"/>
              <a:cs typeface="Century Gothic"/>
            </a:endParaRPr>
          </a:p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5240" marR="15049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28.5cm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7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254000" indent="-241300">
              <a:lnSpc>
                <a:spcPct val="100000"/>
              </a:lnSpc>
              <a:spcBef>
                <a:spcPts val="590"/>
              </a:spcBef>
              <a:buAutoNum type="alphaUcPeriod"/>
              <a:tabLst>
                <a:tab pos="253365" algn="l"/>
                <a:tab pos="254635" algn="l"/>
              </a:tabLst>
            </a:pPr>
            <a:r>
              <a:rPr dirty="0" sz="1000" spc="-5">
                <a:latin typeface="Century Gothic"/>
                <a:cs typeface="Century Gothic"/>
              </a:rPr>
              <a:t>Gloss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  <a:p>
            <a:pPr marL="253365" indent="-240665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53365" algn="l"/>
                <a:tab pos="254000" algn="l"/>
              </a:tabLst>
            </a:pPr>
            <a:r>
              <a:rPr dirty="0" sz="1000" spc="-5">
                <a:latin typeface="Century Gothic"/>
                <a:cs typeface="Century Gothic"/>
              </a:rPr>
              <a:t>Gloss </a:t>
            </a:r>
            <a:r>
              <a:rPr dirty="0" sz="1000">
                <a:latin typeface="Century Gothic"/>
                <a:cs typeface="Century Gothic"/>
              </a:rPr>
              <a:t>Navy</a:t>
            </a:r>
            <a:endParaRPr sz="1000">
              <a:latin typeface="Century Gothic"/>
              <a:cs typeface="Century Gothic"/>
            </a:endParaRPr>
          </a:p>
          <a:p>
            <a:pPr marL="283845" indent="-271145">
              <a:lnSpc>
                <a:spcPct val="100000"/>
              </a:lnSpc>
              <a:buAutoNum type="alphaUcPeriod"/>
              <a:tabLst>
                <a:tab pos="283845" algn="l"/>
                <a:tab pos="284480" algn="l"/>
              </a:tabLst>
            </a:pPr>
            <a:r>
              <a:rPr dirty="0" sz="1000">
                <a:latin typeface="Century Gothic"/>
                <a:cs typeface="Century Gothic"/>
              </a:rPr>
              <a:t>Matte</a:t>
            </a:r>
            <a:r>
              <a:rPr dirty="0" sz="1000" spc="-5">
                <a:latin typeface="Century Gothic"/>
                <a:cs typeface="Century Gothic"/>
              </a:rPr>
              <a:t> Black</a:t>
            </a:r>
            <a:endParaRPr sz="1000">
              <a:latin typeface="Century Gothic"/>
              <a:cs typeface="Century Gothic"/>
            </a:endParaRPr>
          </a:p>
          <a:p>
            <a:pPr marL="274955" indent="-262255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74955" algn="l"/>
                <a:tab pos="275590" algn="l"/>
              </a:tabLst>
            </a:pPr>
            <a:r>
              <a:rPr dirty="0" sz="1000">
                <a:latin typeface="Century Gothic"/>
                <a:cs typeface="Century Gothic"/>
              </a:rPr>
              <a:t>Stainless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05439" y="5899380"/>
            <a:ext cx="2292534" cy="2051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61882" y="3695950"/>
            <a:ext cx="1196057" cy="45333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2019-10-18T00:26:39Z</dcterms:created>
  <dcterms:modified xsi:type="dcterms:W3CDTF">2019-10-18T00:26:39Z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2018-11-07T00:00:00Z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