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19404" y="2802643"/>
            <a:ext cx="3787179" cy="3882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554926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FA113</a:t>
            </a:r>
            <a:r>
              <a:rPr dirty="0" sz="5000" spc="-515"/>
              <a:t> </a:t>
            </a:r>
            <a:r>
              <a:rPr dirty="0"/>
              <a:t>First Aid Kit Carry Pouch </a:t>
            </a:r>
            <a:r>
              <a:rPr dirty="0" spc="-5"/>
              <a:t>30pc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470159" y="6786428"/>
            <a:ext cx="4120515" cy="0"/>
          </a:xfrm>
          <a:custGeom>
            <a:avLst/>
            <a:gdLst/>
            <a:ahLst/>
            <a:cxnLst/>
            <a:rect l="l" t="t" r="r" b="b"/>
            <a:pathLst>
              <a:path w="4120515" h="0">
                <a:moveTo>
                  <a:pt x="0" y="0"/>
                </a:moveTo>
                <a:lnTo>
                  <a:pt x="412018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91174" y="6786725"/>
            <a:ext cx="0" cy="1532890"/>
          </a:xfrm>
          <a:custGeom>
            <a:avLst/>
            <a:gdLst/>
            <a:ahLst/>
            <a:cxnLst/>
            <a:rect l="l" t="t" r="r" b="b"/>
            <a:pathLst>
              <a:path w="0" h="1532890">
                <a:moveTo>
                  <a:pt x="0" y="1532877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8175" y="6804500"/>
            <a:ext cx="2244725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145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80</a:t>
            </a:r>
            <a:endParaRPr sz="1000">
              <a:latin typeface="Century Gothic"/>
              <a:cs typeface="Century Gothic"/>
            </a:endParaRPr>
          </a:p>
          <a:p>
            <a:pPr marL="12700" marR="81978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Size:  </a:t>
            </a: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55cm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1959" y="1395386"/>
            <a:ext cx="2128520" cy="47567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5890">
              <a:lnSpc>
                <a:spcPct val="1083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Stay prepared with </a:t>
            </a: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30 piece  promotional </a:t>
            </a:r>
            <a:r>
              <a:rPr dirty="0" sz="1000">
                <a:latin typeface="Century Gothic"/>
                <a:cs typeface="Century Gothic"/>
              </a:rPr>
              <a:t>First Aid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Kit.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Holding </a:t>
            </a:r>
            <a:r>
              <a:rPr dirty="0" sz="1000">
                <a:latin typeface="Century Gothic"/>
                <a:cs typeface="Century Gothic"/>
              </a:rPr>
              <a:t>a range of First Aid </a:t>
            </a:r>
            <a:r>
              <a:rPr dirty="0" sz="1000" spc="-5">
                <a:latin typeface="Century Gothic"/>
                <a:cs typeface="Century Gothic"/>
              </a:rPr>
              <a:t>items  within its durable polyester interior,  </a:t>
            </a:r>
            <a:r>
              <a:rPr dirty="0" sz="1000">
                <a:latin typeface="Century Gothic"/>
                <a:cs typeface="Century Gothic"/>
              </a:rPr>
              <a:t>this carry </a:t>
            </a:r>
            <a:r>
              <a:rPr dirty="0" sz="1000" spc="-5">
                <a:latin typeface="Century Gothic"/>
                <a:cs typeface="Century Gothic"/>
              </a:rPr>
              <a:t>pouch design </a:t>
            </a:r>
            <a:r>
              <a:rPr dirty="0" sz="1000">
                <a:latin typeface="Century Gothic"/>
                <a:cs typeface="Century Gothic"/>
              </a:rPr>
              <a:t>kit </a:t>
            </a:r>
            <a:r>
              <a:rPr dirty="0" sz="1000" spc="-5">
                <a:latin typeface="Century Gothic"/>
                <a:cs typeface="Century Gothic"/>
              </a:rPr>
              <a:t>will  always be </a:t>
            </a:r>
            <a:r>
              <a:rPr dirty="0" sz="1000">
                <a:latin typeface="Century Gothic"/>
                <a:cs typeface="Century Gothic"/>
              </a:rPr>
              <a:t>on hand </a:t>
            </a:r>
            <a:r>
              <a:rPr dirty="0" sz="1000" spc="-5">
                <a:latin typeface="Century Gothic"/>
                <a:cs typeface="Century Gothic"/>
              </a:rPr>
              <a:t>with your 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to the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fore.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50">
              <a:latin typeface="Times New Roman"/>
              <a:cs typeface="Times New Roman"/>
            </a:endParaRPr>
          </a:p>
          <a:p>
            <a:pPr marL="200660" marR="48260" indent="-182880">
              <a:lnSpc>
                <a:spcPct val="108300"/>
              </a:lnSpc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30pc </a:t>
            </a:r>
            <a:r>
              <a:rPr dirty="0" sz="1000">
                <a:latin typeface="Century Gothic"/>
                <a:cs typeface="Century Gothic"/>
              </a:rPr>
              <a:t>First Aid Kit - Carry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pouch  wtih </a:t>
            </a:r>
            <a:r>
              <a:rPr dirty="0" sz="1000">
                <a:latin typeface="Century Gothic"/>
                <a:cs typeface="Century Gothic"/>
              </a:rPr>
              <a:t>front</a:t>
            </a:r>
            <a:r>
              <a:rPr dirty="0" sz="1000" spc="-5">
                <a:latin typeface="Century Gothic"/>
                <a:cs typeface="Century Gothic"/>
              </a:rPr>
              <a:t> pocket</a:t>
            </a:r>
            <a:endParaRPr sz="1000">
              <a:latin typeface="Century Gothic"/>
              <a:cs typeface="Century Gothic"/>
            </a:endParaRPr>
          </a:p>
          <a:p>
            <a:pPr marL="200660" marR="393065" indent="-182880">
              <a:lnSpc>
                <a:spcPct val="108300"/>
              </a:lnSpc>
              <a:spcBef>
                <a:spcPts val="284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Durable polyester pouch  with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compartments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5x small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plasters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4x alcohol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wipes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4x </a:t>
            </a:r>
            <a:r>
              <a:rPr dirty="0" sz="1000">
                <a:latin typeface="Century Gothic"/>
                <a:cs typeface="Century Gothic"/>
              </a:rPr>
              <a:t>moist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towelettes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2x </a:t>
            </a:r>
            <a:r>
              <a:rPr dirty="0" sz="1000">
                <a:latin typeface="Century Gothic"/>
                <a:cs typeface="Century Gothic"/>
              </a:rPr>
              <a:t>PBT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triangular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bandage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5x </a:t>
            </a:r>
            <a:r>
              <a:rPr dirty="0" sz="1000">
                <a:latin typeface="Century Gothic"/>
                <a:cs typeface="Century Gothic"/>
              </a:rPr>
              <a:t>non-woven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pads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1x pair latex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gloves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4x safety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pins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5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scissors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4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1x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tweezers</a:t>
            </a:r>
            <a:endParaRPr sz="1000">
              <a:latin typeface="Century Gothic"/>
              <a:cs typeface="Century Gothic"/>
            </a:endParaRPr>
          </a:p>
          <a:p>
            <a:pPr marL="200660" indent="-182880">
              <a:lnSpc>
                <a:spcPct val="100000"/>
              </a:lnSpc>
              <a:spcBef>
                <a:spcPts val="380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1x paper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tape</a:t>
            </a:r>
            <a:endParaRPr sz="1000">
              <a:latin typeface="Century Gothic"/>
              <a:cs typeface="Century Gothic"/>
            </a:endParaRPr>
          </a:p>
          <a:p>
            <a:pPr marL="200660" marR="718820" indent="-182880">
              <a:lnSpc>
                <a:spcPct val="108300"/>
              </a:lnSpc>
              <a:spcBef>
                <a:spcPts val="285"/>
              </a:spcBef>
              <a:buChar char="•"/>
              <a:tabLst>
                <a:tab pos="200660" algn="l"/>
              </a:tabLst>
            </a:pPr>
            <a:r>
              <a:rPr dirty="0" sz="1000" spc="-5">
                <a:latin typeface="Century Gothic"/>
                <a:cs typeface="Century Gothic"/>
              </a:rPr>
              <a:t>1x </a:t>
            </a:r>
            <a:r>
              <a:rPr dirty="0" sz="1000">
                <a:latin typeface="Century Gothic"/>
                <a:cs typeface="Century Gothic"/>
              </a:rPr>
              <a:t>First Aid  </a:t>
            </a:r>
            <a:r>
              <a:rPr dirty="0" sz="1000" spc="-5">
                <a:latin typeface="Century Gothic"/>
                <a:cs typeface="Century Gothic"/>
              </a:rPr>
              <a:t>information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booklet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7299" y="7571546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Red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87175" y="1267203"/>
            <a:ext cx="0" cy="7052945"/>
          </a:xfrm>
          <a:custGeom>
            <a:avLst/>
            <a:gdLst/>
            <a:ahLst/>
            <a:cxnLst/>
            <a:rect l="l" t="t" r="r" b="b"/>
            <a:pathLst>
              <a:path w="0" h="7052945">
                <a:moveTo>
                  <a:pt x="0" y="7052398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92199" y="7556338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 h="0">
                <a:moveTo>
                  <a:pt x="0" y="0"/>
                </a:moveTo>
                <a:lnTo>
                  <a:pt x="129498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467299" y="6809996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100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08774" y="1511374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586597" y="0"/>
                </a:move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674" y="29622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666" y="1136826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lnTo>
                  <a:pt x="721361" y="1149770"/>
                </a:lnTo>
                <a:lnTo>
                  <a:pt x="766732" y="1136797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748" y="29593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8774" y="1511374"/>
            <a:ext cx="1166495" cy="1166495"/>
          </a:xfrm>
          <a:custGeom>
            <a:avLst/>
            <a:gdLst/>
            <a:ahLst/>
            <a:cxnLst/>
            <a:rect l="l" t="t" r="r" b="b"/>
            <a:pathLst>
              <a:path w="1166495" h="1166495">
                <a:moveTo>
                  <a:pt x="674427" y="1159161"/>
                </a:moveTo>
                <a:lnTo>
                  <a:pt x="721361" y="1149770"/>
                </a:lnTo>
                <a:lnTo>
                  <a:pt x="766655" y="1136826"/>
                </a:lnTo>
                <a:lnTo>
                  <a:pt x="810183" y="1120500"/>
                </a:lnTo>
                <a:lnTo>
                  <a:pt x="851820" y="1100965"/>
                </a:lnTo>
                <a:lnTo>
                  <a:pt x="891443" y="1078392"/>
                </a:lnTo>
                <a:lnTo>
                  <a:pt x="928927" y="1052952"/>
                </a:lnTo>
                <a:lnTo>
                  <a:pt x="964146" y="1024818"/>
                </a:lnTo>
                <a:lnTo>
                  <a:pt x="996976" y="994161"/>
                </a:lnTo>
                <a:lnTo>
                  <a:pt x="1027291" y="961153"/>
                </a:lnTo>
                <a:lnTo>
                  <a:pt x="1054968" y="925965"/>
                </a:lnTo>
                <a:lnTo>
                  <a:pt x="1079882" y="888770"/>
                </a:lnTo>
                <a:lnTo>
                  <a:pt x="1101907" y="849738"/>
                </a:lnTo>
                <a:lnTo>
                  <a:pt x="1120920" y="809042"/>
                </a:lnTo>
                <a:lnTo>
                  <a:pt x="1136794" y="766853"/>
                </a:lnTo>
                <a:lnTo>
                  <a:pt x="1149406" y="723344"/>
                </a:lnTo>
                <a:lnTo>
                  <a:pt x="1158631" y="678685"/>
                </a:lnTo>
                <a:lnTo>
                  <a:pt x="1164343" y="633049"/>
                </a:lnTo>
                <a:lnTo>
                  <a:pt x="1166419" y="586607"/>
                </a:lnTo>
                <a:lnTo>
                  <a:pt x="1164733" y="539530"/>
                </a:lnTo>
                <a:lnTo>
                  <a:pt x="1159161" y="491992"/>
                </a:lnTo>
                <a:lnTo>
                  <a:pt x="1149770" y="445056"/>
                </a:lnTo>
                <a:lnTo>
                  <a:pt x="1136826" y="399761"/>
                </a:lnTo>
                <a:lnTo>
                  <a:pt x="1120500" y="356232"/>
                </a:lnTo>
                <a:lnTo>
                  <a:pt x="1100965" y="314594"/>
                </a:lnTo>
                <a:lnTo>
                  <a:pt x="1078392" y="274970"/>
                </a:lnTo>
                <a:lnTo>
                  <a:pt x="1052952" y="237487"/>
                </a:lnTo>
                <a:lnTo>
                  <a:pt x="1024818" y="202268"/>
                </a:lnTo>
                <a:lnTo>
                  <a:pt x="994160" y="169438"/>
                </a:lnTo>
                <a:lnTo>
                  <a:pt x="961152" y="139122"/>
                </a:lnTo>
                <a:lnTo>
                  <a:pt x="925963" y="111446"/>
                </a:lnTo>
                <a:lnTo>
                  <a:pt x="888767" y="86533"/>
                </a:lnTo>
                <a:lnTo>
                  <a:pt x="849735" y="64508"/>
                </a:lnTo>
                <a:lnTo>
                  <a:pt x="809039" y="45496"/>
                </a:lnTo>
                <a:lnTo>
                  <a:pt x="766849" y="29622"/>
                </a:lnTo>
                <a:lnTo>
                  <a:pt x="723339" y="17011"/>
                </a:lnTo>
                <a:lnTo>
                  <a:pt x="678679" y="7787"/>
                </a:lnTo>
                <a:lnTo>
                  <a:pt x="633041" y="2075"/>
                </a:lnTo>
                <a:lnTo>
                  <a:pt x="586597" y="0"/>
                </a:lnTo>
                <a:lnTo>
                  <a:pt x="539520" y="1686"/>
                </a:lnTo>
                <a:lnTo>
                  <a:pt x="491979" y="7258"/>
                </a:lnTo>
                <a:lnTo>
                  <a:pt x="445045" y="16649"/>
                </a:lnTo>
                <a:lnTo>
                  <a:pt x="399752" y="29593"/>
                </a:lnTo>
                <a:lnTo>
                  <a:pt x="356225" y="45919"/>
                </a:lnTo>
                <a:lnTo>
                  <a:pt x="314587" y="65454"/>
                </a:lnTo>
                <a:lnTo>
                  <a:pt x="274965" y="88027"/>
                </a:lnTo>
                <a:lnTo>
                  <a:pt x="237482" y="113467"/>
                </a:lnTo>
                <a:lnTo>
                  <a:pt x="202264" y="141601"/>
                </a:lnTo>
                <a:lnTo>
                  <a:pt x="169435" y="172258"/>
                </a:lnTo>
                <a:lnTo>
                  <a:pt x="139120" y="205266"/>
                </a:lnTo>
                <a:lnTo>
                  <a:pt x="111444" y="240454"/>
                </a:lnTo>
                <a:lnTo>
                  <a:pt x="86532" y="277649"/>
                </a:lnTo>
                <a:lnTo>
                  <a:pt x="64507" y="316681"/>
                </a:lnTo>
                <a:lnTo>
                  <a:pt x="45496" y="357377"/>
                </a:lnTo>
                <a:lnTo>
                  <a:pt x="29622" y="399566"/>
                </a:lnTo>
                <a:lnTo>
                  <a:pt x="17011" y="443075"/>
                </a:lnTo>
                <a:lnTo>
                  <a:pt x="7787" y="487734"/>
                </a:lnTo>
                <a:lnTo>
                  <a:pt x="2075" y="533370"/>
                </a:lnTo>
                <a:lnTo>
                  <a:pt x="0" y="579812"/>
                </a:lnTo>
                <a:lnTo>
                  <a:pt x="1686" y="626889"/>
                </a:lnTo>
                <a:lnTo>
                  <a:pt x="7258" y="674427"/>
                </a:lnTo>
                <a:lnTo>
                  <a:pt x="16649" y="721363"/>
                </a:lnTo>
                <a:lnTo>
                  <a:pt x="29593" y="766658"/>
                </a:lnTo>
                <a:lnTo>
                  <a:pt x="45919" y="810187"/>
                </a:lnTo>
                <a:lnTo>
                  <a:pt x="65454" y="851825"/>
                </a:lnTo>
                <a:lnTo>
                  <a:pt x="88027" y="891449"/>
                </a:lnTo>
                <a:lnTo>
                  <a:pt x="113467" y="928932"/>
                </a:lnTo>
                <a:lnTo>
                  <a:pt x="141601" y="964151"/>
                </a:lnTo>
                <a:lnTo>
                  <a:pt x="172258" y="996981"/>
                </a:lnTo>
                <a:lnTo>
                  <a:pt x="205266" y="1027297"/>
                </a:lnTo>
                <a:lnTo>
                  <a:pt x="240454" y="1054973"/>
                </a:lnTo>
                <a:lnTo>
                  <a:pt x="277649" y="1079886"/>
                </a:lnTo>
                <a:lnTo>
                  <a:pt x="316681" y="1101911"/>
                </a:lnTo>
                <a:lnTo>
                  <a:pt x="357377" y="1120923"/>
                </a:lnTo>
                <a:lnTo>
                  <a:pt x="399566" y="1136797"/>
                </a:lnTo>
                <a:lnTo>
                  <a:pt x="443075" y="1149408"/>
                </a:lnTo>
                <a:lnTo>
                  <a:pt x="487734" y="1158632"/>
                </a:lnTo>
                <a:lnTo>
                  <a:pt x="533370" y="1164344"/>
                </a:lnTo>
                <a:lnTo>
                  <a:pt x="579812" y="1166419"/>
                </a:lnTo>
                <a:lnTo>
                  <a:pt x="626889" y="1164733"/>
                </a:lnTo>
                <a:lnTo>
                  <a:pt x="674427" y="1159161"/>
                </a:lnTo>
                <a:close/>
              </a:path>
            </a:pathLst>
          </a:custGeom>
          <a:ln w="6013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 rot="21120000">
            <a:off x="812765" y="1874391"/>
            <a:ext cx="89924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compact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 rot="21120000">
            <a:off x="783395" y="2062545"/>
            <a:ext cx="1017482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r>
              <a:rPr dirty="0" sz="1500" spc="-114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1851" sz="2250" spc="-7">
                <a:solidFill>
                  <a:srgbClr val="FFFFFF"/>
                </a:solidFill>
                <a:latin typeface="Century Gothic"/>
                <a:cs typeface="Century Gothic"/>
              </a:rPr>
              <a:t>portable</a:t>
            </a:r>
            <a:endParaRPr baseline="1851" sz="22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82405" y="1430502"/>
            <a:ext cx="1943887" cy="1510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2019-10-16T01:37:57Z</dcterms:created>
  <dcterms:modified xsi:type="dcterms:W3CDTF">2019-10-16T01:37:57Z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