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12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193"/>
                </a:moveTo>
                <a:lnTo>
                  <a:pt x="6626872" y="1267193"/>
                </a:lnTo>
                <a:lnTo>
                  <a:pt x="6626872" y="0"/>
                </a:lnTo>
                <a:lnTo>
                  <a:pt x="0" y="0"/>
                </a:lnTo>
                <a:lnTo>
                  <a:pt x="0" y="1267193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52393" y="1269009"/>
            <a:ext cx="3643566" cy="3158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536455" y="4560224"/>
            <a:ext cx="3506772" cy="21335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905" y="311353"/>
            <a:ext cx="6289039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905" y="311353"/>
            <a:ext cx="532765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FA112</a:t>
            </a:r>
            <a:r>
              <a:rPr dirty="0" sz="5000" spc="-509"/>
              <a:t> </a:t>
            </a:r>
            <a:r>
              <a:rPr dirty="0"/>
              <a:t>First Aid Kit </a:t>
            </a:r>
            <a:r>
              <a:rPr dirty="0" spc="-5"/>
              <a:t>Belt </a:t>
            </a:r>
            <a:r>
              <a:rPr dirty="0"/>
              <a:t>Pouch </a:t>
            </a:r>
            <a:r>
              <a:rPr dirty="0" spc="-5"/>
              <a:t>30pc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470160" y="6786428"/>
            <a:ext cx="6623684" cy="0"/>
          </a:xfrm>
          <a:custGeom>
            <a:avLst/>
            <a:gdLst/>
            <a:ahLst/>
            <a:cxnLst/>
            <a:rect l="l" t="t" r="r" b="b"/>
            <a:pathLst>
              <a:path w="6623684" h="0">
                <a:moveTo>
                  <a:pt x="0" y="0"/>
                </a:moveTo>
                <a:lnTo>
                  <a:pt x="662363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52825" y="1267927"/>
            <a:ext cx="0" cy="7051675"/>
          </a:xfrm>
          <a:custGeom>
            <a:avLst/>
            <a:gdLst/>
            <a:ahLst/>
            <a:cxnLst/>
            <a:rect l="l" t="t" r="r" b="b"/>
            <a:pathLst>
              <a:path w="0" h="7051675">
                <a:moveTo>
                  <a:pt x="0" y="705167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49650" y="4429018"/>
            <a:ext cx="3648710" cy="0"/>
          </a:xfrm>
          <a:custGeom>
            <a:avLst/>
            <a:gdLst/>
            <a:ahLst/>
            <a:cxnLst/>
            <a:rect l="l" t="t" r="r" b="b"/>
            <a:pathLst>
              <a:path w="3648709" h="0">
                <a:moveTo>
                  <a:pt x="0" y="0"/>
                </a:moveTo>
                <a:lnTo>
                  <a:pt x="36486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8898" y="6804500"/>
            <a:ext cx="2244725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130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95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45mm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100</a:t>
            </a:r>
            <a:endParaRPr sz="1000">
              <a:latin typeface="Century Gothic"/>
              <a:cs typeface="Century Gothic"/>
            </a:endParaRPr>
          </a:p>
          <a:p>
            <a:pPr marL="12700" marR="81978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 </a:t>
            </a:r>
            <a:r>
              <a:rPr dirty="0" sz="1000" spc="-5">
                <a:latin typeface="Century Gothic"/>
                <a:cs typeface="Century Gothic"/>
              </a:rPr>
              <a:t>56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55cm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342" y="1401610"/>
            <a:ext cx="2420620" cy="4580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27990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Stay prepared with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30 piece  promotional </a:t>
            </a:r>
            <a:r>
              <a:rPr dirty="0" sz="1000">
                <a:latin typeface="Century Gothic"/>
                <a:cs typeface="Century Gothic"/>
              </a:rPr>
              <a:t>First Aid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Kit.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Holding </a:t>
            </a:r>
            <a:r>
              <a:rPr dirty="0" sz="1000">
                <a:latin typeface="Century Gothic"/>
                <a:cs typeface="Century Gothic"/>
              </a:rPr>
              <a:t>a range of First Aid </a:t>
            </a:r>
            <a:r>
              <a:rPr dirty="0" sz="1000" spc="-5">
                <a:latin typeface="Century Gothic"/>
                <a:cs typeface="Century Gothic"/>
              </a:rPr>
              <a:t>items within  its durable polyester interior,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belt  pouch design </a:t>
            </a:r>
            <a:r>
              <a:rPr dirty="0" sz="1000">
                <a:latin typeface="Century Gothic"/>
                <a:cs typeface="Century Gothic"/>
              </a:rPr>
              <a:t>kit </a:t>
            </a:r>
            <a:r>
              <a:rPr dirty="0" sz="1000" spc="-5">
                <a:latin typeface="Century Gothic"/>
                <a:cs typeface="Century Gothic"/>
              </a:rPr>
              <a:t>will always be </a:t>
            </a:r>
            <a:r>
              <a:rPr dirty="0" sz="1000">
                <a:latin typeface="Century Gothic"/>
                <a:cs typeface="Century Gothic"/>
              </a:rPr>
              <a:t>on  hand </a:t>
            </a:r>
            <a:r>
              <a:rPr dirty="0" sz="1000" spc="-5">
                <a:latin typeface="Century Gothic"/>
                <a:cs typeface="Century Gothic"/>
              </a:rPr>
              <a:t>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to the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fore.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94945" marR="456565" indent="-182245">
              <a:lnSpc>
                <a:spcPct val="108300"/>
              </a:lnSpc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30pc </a:t>
            </a:r>
            <a:r>
              <a:rPr dirty="0" sz="1000">
                <a:latin typeface="Century Gothic"/>
                <a:cs typeface="Century Gothic"/>
              </a:rPr>
              <a:t>First Aid Kit - </a:t>
            </a:r>
            <a:r>
              <a:rPr dirty="0" sz="1000" spc="-5">
                <a:latin typeface="Century Gothic"/>
                <a:cs typeface="Century Gothic"/>
              </a:rPr>
              <a:t>Belt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pouch  with </a:t>
            </a:r>
            <a:r>
              <a:rPr dirty="0" sz="1000">
                <a:latin typeface="Century Gothic"/>
                <a:cs typeface="Century Gothic"/>
              </a:rPr>
              <a:t>front</a:t>
            </a:r>
            <a:r>
              <a:rPr dirty="0" sz="1000" spc="-5">
                <a:latin typeface="Century Gothic"/>
                <a:cs typeface="Century Gothic"/>
              </a:rPr>
              <a:t> pocket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Durable polyester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pouch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5x small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plasters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4x alcohol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wipes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4x </a:t>
            </a:r>
            <a:r>
              <a:rPr dirty="0" sz="1000">
                <a:latin typeface="Century Gothic"/>
                <a:cs typeface="Century Gothic"/>
              </a:rPr>
              <a:t>moist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towelettes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2x </a:t>
            </a:r>
            <a:r>
              <a:rPr dirty="0" sz="1000">
                <a:latin typeface="Century Gothic"/>
                <a:cs typeface="Century Gothic"/>
              </a:rPr>
              <a:t>PBT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triangular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5x </a:t>
            </a:r>
            <a:r>
              <a:rPr dirty="0" sz="1000">
                <a:latin typeface="Century Gothic"/>
                <a:cs typeface="Century Gothic"/>
              </a:rPr>
              <a:t>non-woven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pads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pair latex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gloves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4x safety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pins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scissors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tweezers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paper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tape</a:t>
            </a:r>
            <a:endParaRPr sz="1000">
              <a:latin typeface="Century Gothic"/>
              <a:cs typeface="Century Gothic"/>
            </a:endParaRPr>
          </a:p>
          <a:p>
            <a:pPr marL="194945" marR="1518285" indent="-182245">
              <a:lnSpc>
                <a:spcPct val="108300"/>
              </a:lnSpc>
              <a:spcBef>
                <a:spcPts val="2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First Aid  </a:t>
            </a:r>
            <a:r>
              <a:rPr dirty="0" sz="1000" spc="-5">
                <a:latin typeface="Century Gothic"/>
                <a:cs typeface="Century Gothic"/>
              </a:rPr>
              <a:t>information  booklet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3299" y="6809996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2299" y="6804499"/>
            <a:ext cx="60007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Red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81825" y="6786003"/>
            <a:ext cx="0" cy="1532255"/>
          </a:xfrm>
          <a:custGeom>
            <a:avLst/>
            <a:gdLst/>
            <a:ahLst/>
            <a:cxnLst/>
            <a:rect l="l" t="t" r="r" b="b"/>
            <a:pathLst>
              <a:path w="0" h="1532254">
                <a:moveTo>
                  <a:pt x="0" y="1532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64574" y="5384074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586597" y="0"/>
                </a:move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674" y="29622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666" y="1136826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lnTo>
                  <a:pt x="721361" y="1149770"/>
                </a:lnTo>
                <a:lnTo>
                  <a:pt x="766732" y="1136797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748" y="29593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64574" y="5384074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674427" y="1159161"/>
                </a:moveTo>
                <a:lnTo>
                  <a:pt x="721361" y="1149770"/>
                </a:lnTo>
                <a:lnTo>
                  <a:pt x="766655" y="1136826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849" y="29622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752" y="29593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566" y="1136797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close/>
              </a:path>
            </a:pathLst>
          </a:custGeom>
          <a:ln w="60134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120000">
            <a:off x="2168565" y="5747091"/>
            <a:ext cx="899249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00"/>
              </a:lnSpc>
            </a:pP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compact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120000">
            <a:off x="2139195" y="5935245"/>
            <a:ext cx="1017482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00"/>
              </a:lnSpc>
            </a:pP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500" spc="-11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1851" sz="2250" spc="-7">
                <a:solidFill>
                  <a:srgbClr val="FFFFFF"/>
                </a:solidFill>
                <a:latin typeface="Century Gothic"/>
                <a:cs typeface="Century Gothic"/>
              </a:rPr>
              <a:t>portable</a:t>
            </a:r>
            <a:endParaRPr baseline="1851" sz="22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88257" y="3047738"/>
            <a:ext cx="1773555" cy="1773555"/>
          </a:xfrm>
          <a:custGeom>
            <a:avLst/>
            <a:gdLst/>
            <a:ahLst/>
            <a:cxnLst/>
            <a:rect l="l" t="t" r="r" b="b"/>
            <a:pathLst>
              <a:path w="1773554" h="1773554">
                <a:moveTo>
                  <a:pt x="886599" y="0"/>
                </a:moveTo>
                <a:lnTo>
                  <a:pt x="837953" y="1311"/>
                </a:lnTo>
                <a:lnTo>
                  <a:pt x="789993" y="5202"/>
                </a:lnTo>
                <a:lnTo>
                  <a:pt x="742787" y="11604"/>
                </a:lnTo>
                <a:lnTo>
                  <a:pt x="696401" y="20449"/>
                </a:lnTo>
                <a:lnTo>
                  <a:pt x="650904" y="31670"/>
                </a:lnTo>
                <a:lnTo>
                  <a:pt x="606363" y="45200"/>
                </a:lnTo>
                <a:lnTo>
                  <a:pt x="562846" y="60970"/>
                </a:lnTo>
                <a:lnTo>
                  <a:pt x="520420" y="78913"/>
                </a:lnTo>
                <a:lnTo>
                  <a:pt x="479153" y="98962"/>
                </a:lnTo>
                <a:lnTo>
                  <a:pt x="439113" y="121048"/>
                </a:lnTo>
                <a:lnTo>
                  <a:pt x="400367" y="145105"/>
                </a:lnTo>
                <a:lnTo>
                  <a:pt x="362982" y="171065"/>
                </a:lnTo>
                <a:lnTo>
                  <a:pt x="327028" y="198859"/>
                </a:lnTo>
                <a:lnTo>
                  <a:pt x="292570" y="228421"/>
                </a:lnTo>
                <a:lnTo>
                  <a:pt x="259676" y="259683"/>
                </a:lnTo>
                <a:lnTo>
                  <a:pt x="228415" y="292577"/>
                </a:lnTo>
                <a:lnTo>
                  <a:pt x="198854" y="327035"/>
                </a:lnTo>
                <a:lnTo>
                  <a:pt x="171060" y="362991"/>
                </a:lnTo>
                <a:lnTo>
                  <a:pt x="145101" y="400376"/>
                </a:lnTo>
                <a:lnTo>
                  <a:pt x="121045" y="439122"/>
                </a:lnTo>
                <a:lnTo>
                  <a:pt x="98959" y="479163"/>
                </a:lnTo>
                <a:lnTo>
                  <a:pt x="78911" y="520430"/>
                </a:lnTo>
                <a:lnTo>
                  <a:pt x="60968" y="562857"/>
                </a:lnTo>
                <a:lnTo>
                  <a:pt x="45198" y="606374"/>
                </a:lnTo>
                <a:lnTo>
                  <a:pt x="31669" y="650916"/>
                </a:lnTo>
                <a:lnTo>
                  <a:pt x="20448" y="696413"/>
                </a:lnTo>
                <a:lnTo>
                  <a:pt x="11603" y="742799"/>
                </a:lnTo>
                <a:lnTo>
                  <a:pt x="5202" y="790006"/>
                </a:lnTo>
                <a:lnTo>
                  <a:pt x="1311" y="837966"/>
                </a:lnTo>
                <a:lnTo>
                  <a:pt x="0" y="886612"/>
                </a:lnTo>
                <a:lnTo>
                  <a:pt x="1311" y="935258"/>
                </a:lnTo>
                <a:lnTo>
                  <a:pt x="5202" y="983218"/>
                </a:lnTo>
                <a:lnTo>
                  <a:pt x="11603" y="1030424"/>
                </a:lnTo>
                <a:lnTo>
                  <a:pt x="20448" y="1076810"/>
                </a:lnTo>
                <a:lnTo>
                  <a:pt x="31669" y="1122307"/>
                </a:lnTo>
                <a:lnTo>
                  <a:pt x="45198" y="1166848"/>
                </a:lnTo>
                <a:lnTo>
                  <a:pt x="60968" y="1210365"/>
                </a:lnTo>
                <a:lnTo>
                  <a:pt x="78911" y="1252791"/>
                </a:lnTo>
                <a:lnTo>
                  <a:pt x="98959" y="1294058"/>
                </a:lnTo>
                <a:lnTo>
                  <a:pt x="121045" y="1334098"/>
                </a:lnTo>
                <a:lnTo>
                  <a:pt x="145101" y="1372844"/>
                </a:lnTo>
                <a:lnTo>
                  <a:pt x="171060" y="1410229"/>
                </a:lnTo>
                <a:lnTo>
                  <a:pt x="198854" y="1446184"/>
                </a:lnTo>
                <a:lnTo>
                  <a:pt x="228415" y="1480641"/>
                </a:lnTo>
                <a:lnTo>
                  <a:pt x="259676" y="1513535"/>
                </a:lnTo>
                <a:lnTo>
                  <a:pt x="292570" y="1544796"/>
                </a:lnTo>
                <a:lnTo>
                  <a:pt x="327028" y="1574357"/>
                </a:lnTo>
                <a:lnTo>
                  <a:pt x="362982" y="1602151"/>
                </a:lnTo>
                <a:lnTo>
                  <a:pt x="400367" y="1628110"/>
                </a:lnTo>
                <a:lnTo>
                  <a:pt x="439113" y="1652166"/>
                </a:lnTo>
                <a:lnTo>
                  <a:pt x="479153" y="1674252"/>
                </a:lnTo>
                <a:lnTo>
                  <a:pt x="520420" y="1694300"/>
                </a:lnTo>
                <a:lnTo>
                  <a:pt x="562846" y="1712243"/>
                </a:lnTo>
                <a:lnTo>
                  <a:pt x="606363" y="1728013"/>
                </a:lnTo>
                <a:lnTo>
                  <a:pt x="650904" y="1741542"/>
                </a:lnTo>
                <a:lnTo>
                  <a:pt x="696401" y="1752763"/>
                </a:lnTo>
                <a:lnTo>
                  <a:pt x="742787" y="1761608"/>
                </a:lnTo>
                <a:lnTo>
                  <a:pt x="789993" y="1768009"/>
                </a:lnTo>
                <a:lnTo>
                  <a:pt x="837953" y="1771900"/>
                </a:lnTo>
                <a:lnTo>
                  <a:pt x="886599" y="1773212"/>
                </a:lnTo>
                <a:lnTo>
                  <a:pt x="935245" y="1771900"/>
                </a:lnTo>
                <a:lnTo>
                  <a:pt x="983205" y="1768009"/>
                </a:lnTo>
                <a:lnTo>
                  <a:pt x="1030412" y="1761608"/>
                </a:lnTo>
                <a:lnTo>
                  <a:pt x="1076797" y="1752763"/>
                </a:lnTo>
                <a:lnTo>
                  <a:pt x="1122295" y="1741542"/>
                </a:lnTo>
                <a:lnTo>
                  <a:pt x="1166835" y="1728013"/>
                </a:lnTo>
                <a:lnTo>
                  <a:pt x="1210353" y="1712243"/>
                </a:lnTo>
                <a:lnTo>
                  <a:pt x="1252778" y="1694300"/>
                </a:lnTo>
                <a:lnTo>
                  <a:pt x="1294045" y="1674252"/>
                </a:lnTo>
                <a:lnTo>
                  <a:pt x="1334086" y="1652166"/>
                </a:lnTo>
                <a:lnTo>
                  <a:pt x="1372832" y="1628110"/>
                </a:lnTo>
                <a:lnTo>
                  <a:pt x="1410216" y="1602151"/>
                </a:lnTo>
                <a:lnTo>
                  <a:pt x="1446171" y="1574357"/>
                </a:lnTo>
                <a:lnTo>
                  <a:pt x="1480629" y="1544796"/>
                </a:lnTo>
                <a:lnTo>
                  <a:pt x="1513522" y="1513535"/>
                </a:lnTo>
                <a:lnTo>
                  <a:pt x="1544783" y="1480641"/>
                </a:lnTo>
                <a:lnTo>
                  <a:pt x="1574344" y="1446184"/>
                </a:lnTo>
                <a:lnTo>
                  <a:pt x="1602138" y="1410229"/>
                </a:lnTo>
                <a:lnTo>
                  <a:pt x="1628097" y="1372844"/>
                </a:lnTo>
                <a:lnTo>
                  <a:pt x="1652153" y="1334098"/>
                </a:lnTo>
                <a:lnTo>
                  <a:pt x="1674239" y="1294058"/>
                </a:lnTo>
                <a:lnTo>
                  <a:pt x="1694288" y="1252791"/>
                </a:lnTo>
                <a:lnTo>
                  <a:pt x="1712230" y="1210365"/>
                </a:lnTo>
                <a:lnTo>
                  <a:pt x="1728000" y="1166848"/>
                </a:lnTo>
                <a:lnTo>
                  <a:pt x="1741529" y="1122307"/>
                </a:lnTo>
                <a:lnTo>
                  <a:pt x="1752750" y="1076810"/>
                </a:lnTo>
                <a:lnTo>
                  <a:pt x="1761595" y="1030424"/>
                </a:lnTo>
                <a:lnTo>
                  <a:pt x="1767997" y="983218"/>
                </a:lnTo>
                <a:lnTo>
                  <a:pt x="1771887" y="935258"/>
                </a:lnTo>
                <a:lnTo>
                  <a:pt x="1773199" y="886612"/>
                </a:lnTo>
                <a:lnTo>
                  <a:pt x="1771887" y="837966"/>
                </a:lnTo>
                <a:lnTo>
                  <a:pt x="1767997" y="790006"/>
                </a:lnTo>
                <a:lnTo>
                  <a:pt x="1761595" y="742799"/>
                </a:lnTo>
                <a:lnTo>
                  <a:pt x="1752750" y="696413"/>
                </a:lnTo>
                <a:lnTo>
                  <a:pt x="1741529" y="650916"/>
                </a:lnTo>
                <a:lnTo>
                  <a:pt x="1728000" y="606374"/>
                </a:lnTo>
                <a:lnTo>
                  <a:pt x="1712230" y="562857"/>
                </a:lnTo>
                <a:lnTo>
                  <a:pt x="1694288" y="520430"/>
                </a:lnTo>
                <a:lnTo>
                  <a:pt x="1674239" y="479163"/>
                </a:lnTo>
                <a:lnTo>
                  <a:pt x="1652153" y="439122"/>
                </a:lnTo>
                <a:lnTo>
                  <a:pt x="1628097" y="400376"/>
                </a:lnTo>
                <a:lnTo>
                  <a:pt x="1602138" y="362991"/>
                </a:lnTo>
                <a:lnTo>
                  <a:pt x="1574344" y="327035"/>
                </a:lnTo>
                <a:lnTo>
                  <a:pt x="1544783" y="292577"/>
                </a:lnTo>
                <a:lnTo>
                  <a:pt x="1513522" y="259683"/>
                </a:lnTo>
                <a:lnTo>
                  <a:pt x="1480629" y="228421"/>
                </a:lnTo>
                <a:lnTo>
                  <a:pt x="1446171" y="198859"/>
                </a:lnTo>
                <a:lnTo>
                  <a:pt x="1410216" y="171065"/>
                </a:lnTo>
                <a:lnTo>
                  <a:pt x="1372832" y="145105"/>
                </a:lnTo>
                <a:lnTo>
                  <a:pt x="1334086" y="121048"/>
                </a:lnTo>
                <a:lnTo>
                  <a:pt x="1294045" y="98962"/>
                </a:lnTo>
                <a:lnTo>
                  <a:pt x="1252778" y="78913"/>
                </a:lnTo>
                <a:lnTo>
                  <a:pt x="1210353" y="60970"/>
                </a:lnTo>
                <a:lnTo>
                  <a:pt x="1166835" y="45200"/>
                </a:lnTo>
                <a:lnTo>
                  <a:pt x="1122295" y="31670"/>
                </a:lnTo>
                <a:lnTo>
                  <a:pt x="1076797" y="20449"/>
                </a:lnTo>
                <a:lnTo>
                  <a:pt x="1030412" y="11604"/>
                </a:lnTo>
                <a:lnTo>
                  <a:pt x="983205" y="5202"/>
                </a:lnTo>
                <a:lnTo>
                  <a:pt x="935245" y="1311"/>
                </a:lnTo>
                <a:lnTo>
                  <a:pt x="8865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336819" y="3170353"/>
            <a:ext cx="1528761" cy="15385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188257" y="3047738"/>
            <a:ext cx="1773555" cy="1773555"/>
          </a:xfrm>
          <a:custGeom>
            <a:avLst/>
            <a:gdLst/>
            <a:ahLst/>
            <a:cxnLst/>
            <a:rect l="l" t="t" r="r" b="b"/>
            <a:pathLst>
              <a:path w="1773554" h="1773554">
                <a:moveTo>
                  <a:pt x="886599" y="1773212"/>
                </a:moveTo>
                <a:lnTo>
                  <a:pt x="935245" y="1771900"/>
                </a:lnTo>
                <a:lnTo>
                  <a:pt x="983205" y="1768009"/>
                </a:lnTo>
                <a:lnTo>
                  <a:pt x="1030412" y="1761608"/>
                </a:lnTo>
                <a:lnTo>
                  <a:pt x="1076797" y="1752763"/>
                </a:lnTo>
                <a:lnTo>
                  <a:pt x="1122295" y="1741542"/>
                </a:lnTo>
                <a:lnTo>
                  <a:pt x="1166835" y="1728013"/>
                </a:lnTo>
                <a:lnTo>
                  <a:pt x="1210353" y="1712243"/>
                </a:lnTo>
                <a:lnTo>
                  <a:pt x="1252778" y="1694300"/>
                </a:lnTo>
                <a:lnTo>
                  <a:pt x="1294045" y="1674252"/>
                </a:lnTo>
                <a:lnTo>
                  <a:pt x="1334086" y="1652166"/>
                </a:lnTo>
                <a:lnTo>
                  <a:pt x="1372832" y="1628110"/>
                </a:lnTo>
                <a:lnTo>
                  <a:pt x="1410216" y="1602151"/>
                </a:lnTo>
                <a:lnTo>
                  <a:pt x="1446171" y="1574357"/>
                </a:lnTo>
                <a:lnTo>
                  <a:pt x="1480629" y="1544796"/>
                </a:lnTo>
                <a:lnTo>
                  <a:pt x="1513522" y="1513535"/>
                </a:lnTo>
                <a:lnTo>
                  <a:pt x="1544783" y="1480641"/>
                </a:lnTo>
                <a:lnTo>
                  <a:pt x="1574344" y="1446184"/>
                </a:lnTo>
                <a:lnTo>
                  <a:pt x="1602138" y="1410229"/>
                </a:lnTo>
                <a:lnTo>
                  <a:pt x="1628097" y="1372844"/>
                </a:lnTo>
                <a:lnTo>
                  <a:pt x="1652153" y="1334098"/>
                </a:lnTo>
                <a:lnTo>
                  <a:pt x="1674239" y="1294058"/>
                </a:lnTo>
                <a:lnTo>
                  <a:pt x="1694288" y="1252791"/>
                </a:lnTo>
                <a:lnTo>
                  <a:pt x="1712230" y="1210365"/>
                </a:lnTo>
                <a:lnTo>
                  <a:pt x="1728000" y="1166848"/>
                </a:lnTo>
                <a:lnTo>
                  <a:pt x="1741529" y="1122307"/>
                </a:lnTo>
                <a:lnTo>
                  <a:pt x="1752750" y="1076810"/>
                </a:lnTo>
                <a:lnTo>
                  <a:pt x="1761595" y="1030424"/>
                </a:lnTo>
                <a:lnTo>
                  <a:pt x="1767997" y="983218"/>
                </a:lnTo>
                <a:lnTo>
                  <a:pt x="1771887" y="935258"/>
                </a:lnTo>
                <a:lnTo>
                  <a:pt x="1773199" y="886612"/>
                </a:lnTo>
                <a:lnTo>
                  <a:pt x="1771887" y="837966"/>
                </a:lnTo>
                <a:lnTo>
                  <a:pt x="1767997" y="790006"/>
                </a:lnTo>
                <a:lnTo>
                  <a:pt x="1761595" y="742799"/>
                </a:lnTo>
                <a:lnTo>
                  <a:pt x="1752750" y="696413"/>
                </a:lnTo>
                <a:lnTo>
                  <a:pt x="1741529" y="650916"/>
                </a:lnTo>
                <a:lnTo>
                  <a:pt x="1728000" y="606374"/>
                </a:lnTo>
                <a:lnTo>
                  <a:pt x="1712230" y="562857"/>
                </a:lnTo>
                <a:lnTo>
                  <a:pt x="1694288" y="520430"/>
                </a:lnTo>
                <a:lnTo>
                  <a:pt x="1674239" y="479163"/>
                </a:lnTo>
                <a:lnTo>
                  <a:pt x="1652153" y="439122"/>
                </a:lnTo>
                <a:lnTo>
                  <a:pt x="1628097" y="400376"/>
                </a:lnTo>
                <a:lnTo>
                  <a:pt x="1602138" y="362991"/>
                </a:lnTo>
                <a:lnTo>
                  <a:pt x="1574344" y="327035"/>
                </a:lnTo>
                <a:lnTo>
                  <a:pt x="1544783" y="292577"/>
                </a:lnTo>
                <a:lnTo>
                  <a:pt x="1513522" y="259683"/>
                </a:lnTo>
                <a:lnTo>
                  <a:pt x="1480629" y="228421"/>
                </a:lnTo>
                <a:lnTo>
                  <a:pt x="1446171" y="198859"/>
                </a:lnTo>
                <a:lnTo>
                  <a:pt x="1410216" y="171065"/>
                </a:lnTo>
                <a:lnTo>
                  <a:pt x="1372832" y="145105"/>
                </a:lnTo>
                <a:lnTo>
                  <a:pt x="1334086" y="121048"/>
                </a:lnTo>
                <a:lnTo>
                  <a:pt x="1294045" y="98962"/>
                </a:lnTo>
                <a:lnTo>
                  <a:pt x="1252778" y="78913"/>
                </a:lnTo>
                <a:lnTo>
                  <a:pt x="1210353" y="60970"/>
                </a:lnTo>
                <a:lnTo>
                  <a:pt x="1166835" y="45200"/>
                </a:lnTo>
                <a:lnTo>
                  <a:pt x="1122295" y="31670"/>
                </a:lnTo>
                <a:lnTo>
                  <a:pt x="1076797" y="20449"/>
                </a:lnTo>
                <a:lnTo>
                  <a:pt x="1030412" y="11604"/>
                </a:lnTo>
                <a:lnTo>
                  <a:pt x="983205" y="5202"/>
                </a:lnTo>
                <a:lnTo>
                  <a:pt x="935245" y="1311"/>
                </a:lnTo>
                <a:lnTo>
                  <a:pt x="886599" y="0"/>
                </a:lnTo>
                <a:lnTo>
                  <a:pt x="837953" y="1311"/>
                </a:lnTo>
                <a:lnTo>
                  <a:pt x="789993" y="5202"/>
                </a:lnTo>
                <a:lnTo>
                  <a:pt x="742787" y="11604"/>
                </a:lnTo>
                <a:lnTo>
                  <a:pt x="696401" y="20449"/>
                </a:lnTo>
                <a:lnTo>
                  <a:pt x="650904" y="31670"/>
                </a:lnTo>
                <a:lnTo>
                  <a:pt x="606363" y="45200"/>
                </a:lnTo>
                <a:lnTo>
                  <a:pt x="562846" y="60970"/>
                </a:lnTo>
                <a:lnTo>
                  <a:pt x="520420" y="78913"/>
                </a:lnTo>
                <a:lnTo>
                  <a:pt x="479153" y="98962"/>
                </a:lnTo>
                <a:lnTo>
                  <a:pt x="439113" y="121048"/>
                </a:lnTo>
                <a:lnTo>
                  <a:pt x="400367" y="145105"/>
                </a:lnTo>
                <a:lnTo>
                  <a:pt x="362982" y="171065"/>
                </a:lnTo>
                <a:lnTo>
                  <a:pt x="327028" y="198859"/>
                </a:lnTo>
                <a:lnTo>
                  <a:pt x="292570" y="228421"/>
                </a:lnTo>
                <a:lnTo>
                  <a:pt x="259676" y="259683"/>
                </a:lnTo>
                <a:lnTo>
                  <a:pt x="228415" y="292577"/>
                </a:lnTo>
                <a:lnTo>
                  <a:pt x="198854" y="327035"/>
                </a:lnTo>
                <a:lnTo>
                  <a:pt x="171060" y="362991"/>
                </a:lnTo>
                <a:lnTo>
                  <a:pt x="145101" y="400376"/>
                </a:lnTo>
                <a:lnTo>
                  <a:pt x="121045" y="439122"/>
                </a:lnTo>
                <a:lnTo>
                  <a:pt x="98959" y="479163"/>
                </a:lnTo>
                <a:lnTo>
                  <a:pt x="78911" y="520430"/>
                </a:lnTo>
                <a:lnTo>
                  <a:pt x="60968" y="562857"/>
                </a:lnTo>
                <a:lnTo>
                  <a:pt x="45198" y="606374"/>
                </a:lnTo>
                <a:lnTo>
                  <a:pt x="31669" y="650916"/>
                </a:lnTo>
                <a:lnTo>
                  <a:pt x="20448" y="696413"/>
                </a:lnTo>
                <a:lnTo>
                  <a:pt x="11603" y="742799"/>
                </a:lnTo>
                <a:lnTo>
                  <a:pt x="5202" y="790006"/>
                </a:lnTo>
                <a:lnTo>
                  <a:pt x="1311" y="837966"/>
                </a:lnTo>
                <a:lnTo>
                  <a:pt x="0" y="886612"/>
                </a:lnTo>
                <a:lnTo>
                  <a:pt x="1311" y="935258"/>
                </a:lnTo>
                <a:lnTo>
                  <a:pt x="5202" y="983218"/>
                </a:lnTo>
                <a:lnTo>
                  <a:pt x="11603" y="1030424"/>
                </a:lnTo>
                <a:lnTo>
                  <a:pt x="20448" y="1076810"/>
                </a:lnTo>
                <a:lnTo>
                  <a:pt x="31669" y="1122307"/>
                </a:lnTo>
                <a:lnTo>
                  <a:pt x="45198" y="1166848"/>
                </a:lnTo>
                <a:lnTo>
                  <a:pt x="60968" y="1210365"/>
                </a:lnTo>
                <a:lnTo>
                  <a:pt x="78911" y="1252791"/>
                </a:lnTo>
                <a:lnTo>
                  <a:pt x="98959" y="1294058"/>
                </a:lnTo>
                <a:lnTo>
                  <a:pt x="121045" y="1334098"/>
                </a:lnTo>
                <a:lnTo>
                  <a:pt x="145101" y="1372844"/>
                </a:lnTo>
                <a:lnTo>
                  <a:pt x="171060" y="1410229"/>
                </a:lnTo>
                <a:lnTo>
                  <a:pt x="198854" y="1446184"/>
                </a:lnTo>
                <a:lnTo>
                  <a:pt x="228415" y="1480641"/>
                </a:lnTo>
                <a:lnTo>
                  <a:pt x="259676" y="1513535"/>
                </a:lnTo>
                <a:lnTo>
                  <a:pt x="292570" y="1544796"/>
                </a:lnTo>
                <a:lnTo>
                  <a:pt x="327028" y="1574357"/>
                </a:lnTo>
                <a:lnTo>
                  <a:pt x="362982" y="1602151"/>
                </a:lnTo>
                <a:lnTo>
                  <a:pt x="400367" y="1628110"/>
                </a:lnTo>
                <a:lnTo>
                  <a:pt x="439113" y="1652166"/>
                </a:lnTo>
                <a:lnTo>
                  <a:pt x="479153" y="1674252"/>
                </a:lnTo>
                <a:lnTo>
                  <a:pt x="520420" y="1694300"/>
                </a:lnTo>
                <a:lnTo>
                  <a:pt x="562846" y="1712243"/>
                </a:lnTo>
                <a:lnTo>
                  <a:pt x="606363" y="1728013"/>
                </a:lnTo>
                <a:lnTo>
                  <a:pt x="650904" y="1741542"/>
                </a:lnTo>
                <a:lnTo>
                  <a:pt x="696401" y="1752763"/>
                </a:lnTo>
                <a:lnTo>
                  <a:pt x="742787" y="1761608"/>
                </a:lnTo>
                <a:lnTo>
                  <a:pt x="789993" y="1768009"/>
                </a:lnTo>
                <a:lnTo>
                  <a:pt x="837953" y="1771900"/>
                </a:lnTo>
                <a:lnTo>
                  <a:pt x="886599" y="1773212"/>
                </a:lnTo>
                <a:close/>
              </a:path>
            </a:pathLst>
          </a:custGeom>
          <a:ln w="54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2019-10-16T01:35:09Z</dcterms:created>
  <dcterms:modified xsi:type="dcterms:W3CDTF">2019-10-16T01:35:09Z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