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7994" y="1267930"/>
            <a:ext cx="2547010" cy="34795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542607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FA103</a:t>
            </a:r>
            <a:r>
              <a:rPr dirty="0" sz="5000" spc="-515"/>
              <a:t> </a:t>
            </a:r>
            <a:r>
              <a:rPr dirty="0"/>
              <a:t>First Aid Kit Waterproof </a:t>
            </a:r>
            <a:r>
              <a:rPr dirty="0" spc="-5"/>
              <a:t>15pc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0159" y="67864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14375" y="6786725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90">
                <a:moveTo>
                  <a:pt x="0" y="1532877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1599" y="4749877"/>
            <a:ext cx="6620509" cy="0"/>
          </a:xfrm>
          <a:custGeom>
            <a:avLst/>
            <a:gdLst/>
            <a:ahLst/>
            <a:cxnLst/>
            <a:rect l="l" t="t" r="r" b="b"/>
            <a:pathLst>
              <a:path w="6620509" h="0">
                <a:moveTo>
                  <a:pt x="0" y="0"/>
                </a:moveTo>
                <a:lnTo>
                  <a:pt x="662039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11758" y="1626497"/>
            <a:ext cx="3521545" cy="29621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8175" y="6804500"/>
            <a:ext cx="2244725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120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90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35mm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100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355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52.5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43.5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32.5cm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8175" y="4874806"/>
            <a:ext cx="1960245" cy="850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Ideal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watersports </a:t>
            </a:r>
            <a:r>
              <a:rPr dirty="0" sz="1000">
                <a:latin typeface="Century Gothic"/>
                <a:cs typeface="Century Gothic"/>
              </a:rPr>
              <a:t>or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outdoor  </a:t>
            </a:r>
            <a:r>
              <a:rPr dirty="0" sz="1000" spc="-5">
                <a:latin typeface="Century Gothic"/>
                <a:cs typeface="Century Gothic"/>
              </a:rPr>
              <a:t>applications, </a:t>
            </a:r>
            <a:r>
              <a:rPr dirty="0" sz="1000">
                <a:latin typeface="Century Gothic"/>
                <a:cs typeface="Century Gothic"/>
              </a:rPr>
              <a:t>these </a:t>
            </a:r>
            <a:r>
              <a:rPr dirty="0" sz="1000" spc="-5">
                <a:latin typeface="Century Gothic"/>
                <a:cs typeface="Century Gothic"/>
              </a:rPr>
              <a:t>waterproof  promotional </a:t>
            </a:r>
            <a:r>
              <a:rPr dirty="0" sz="1000">
                <a:latin typeface="Century Gothic"/>
                <a:cs typeface="Century Gothic"/>
              </a:rPr>
              <a:t>first </a:t>
            </a:r>
            <a:r>
              <a:rPr dirty="0" sz="1000" spc="-5">
                <a:latin typeface="Century Gothic"/>
                <a:cs typeface="Century Gothic"/>
              </a:rPr>
              <a:t>aid </a:t>
            </a:r>
            <a:r>
              <a:rPr dirty="0" sz="1000">
                <a:latin typeface="Century Gothic"/>
                <a:cs typeface="Century Gothic"/>
              </a:rPr>
              <a:t>kits </a:t>
            </a:r>
            <a:r>
              <a:rPr dirty="0" sz="1000" spc="-5">
                <a:latin typeface="Century Gothic"/>
                <a:cs typeface="Century Gothic"/>
              </a:rPr>
              <a:t>will  display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in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best and </a:t>
            </a:r>
            <a:r>
              <a:rPr dirty="0" sz="1000">
                <a:latin typeface="Century Gothic"/>
                <a:cs typeface="Century Gothic"/>
              </a:rPr>
              <a:t>most caring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light.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82244" y="4813470"/>
            <a:ext cx="2051050" cy="159829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60020" indent="-147320">
              <a:lnSpc>
                <a:spcPct val="100000"/>
              </a:lnSpc>
              <a:spcBef>
                <a:spcPts val="480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15pc </a:t>
            </a:r>
            <a:r>
              <a:rPr dirty="0" sz="1000">
                <a:latin typeface="Century Gothic"/>
                <a:cs typeface="Century Gothic"/>
              </a:rPr>
              <a:t>Waterproof First Aid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Kit</a:t>
            </a:r>
            <a:endParaRPr sz="1000">
              <a:latin typeface="Century Gothic"/>
              <a:cs typeface="Century Gothic"/>
            </a:endParaRPr>
          </a:p>
          <a:p>
            <a:pPr marL="160020" marR="5080" indent="-147320">
              <a:lnSpc>
                <a:spcPct val="108300"/>
              </a:lnSpc>
              <a:spcBef>
                <a:spcPts val="285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Waterproof container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protects  </a:t>
            </a:r>
            <a:r>
              <a:rPr dirty="0" sz="1000">
                <a:latin typeface="Century Gothic"/>
                <a:cs typeface="Century Gothic"/>
              </a:rPr>
              <a:t>the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contents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4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5x small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0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2x alcohol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wipes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5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2x </a:t>
            </a:r>
            <a:r>
              <a:rPr dirty="0" sz="1000">
                <a:latin typeface="Century Gothic"/>
                <a:cs typeface="Century Gothic"/>
              </a:rPr>
              <a:t>moist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towelettes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0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5x </a:t>
            </a:r>
            <a:r>
              <a:rPr dirty="0" sz="1000">
                <a:latin typeface="Century Gothic"/>
                <a:cs typeface="Century Gothic"/>
              </a:rPr>
              <a:t>non-woven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pads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5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</a:t>
            </a:r>
            <a:r>
              <a:rPr dirty="0" sz="1000" spc="-5">
                <a:latin typeface="Century Gothic"/>
                <a:cs typeface="Century Gothic"/>
              </a:rPr>
              <a:t>information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8499" y="6797296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61300" y="6804499"/>
            <a:ext cx="1017269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Red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transparent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90825" y="6786003"/>
            <a:ext cx="0" cy="1532255"/>
          </a:xfrm>
          <a:custGeom>
            <a:avLst/>
            <a:gdLst/>
            <a:ahLst/>
            <a:cxnLst/>
            <a:rect l="l" t="t" r="r" b="b"/>
            <a:pathLst>
              <a:path w="0" h="1532254">
                <a:moveTo>
                  <a:pt x="0" y="1532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11825" y="1267198"/>
            <a:ext cx="0" cy="3484879"/>
          </a:xfrm>
          <a:custGeom>
            <a:avLst/>
            <a:gdLst/>
            <a:ahLst/>
            <a:cxnLst/>
            <a:rect l="l" t="t" r="r" b="b"/>
            <a:pathLst>
              <a:path w="0" h="3484879">
                <a:moveTo>
                  <a:pt x="0" y="348480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52074" y="1503513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52074" y="1503513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060000">
            <a:off x="3462017" y="1875681"/>
            <a:ext cx="694636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>
                <a:solidFill>
                  <a:srgbClr val="FFFFFF"/>
                </a:solidFill>
                <a:latin typeface="Century Gothic"/>
                <a:cs typeface="Century Gothic"/>
              </a:rPr>
              <a:t>water-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3547786" y="2084055"/>
            <a:ext cx="589164" cy="210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650">
                <a:solidFill>
                  <a:srgbClr val="FFFFFF"/>
                </a:solidFill>
                <a:latin typeface="Century Gothic"/>
                <a:cs typeface="Century Gothic"/>
              </a:rPr>
              <a:t>proof</a:t>
            </a:r>
            <a:endParaRPr sz="16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2019-10-16T01:19:21Z</dcterms:created>
  <dcterms:modified xsi:type="dcterms:W3CDTF">2019-10-16T01:19:21Z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